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6"/>
  </p:notesMasterIdLst>
  <p:sldIdLst>
    <p:sldId id="256" r:id="rId2"/>
    <p:sldId id="257" r:id="rId3"/>
    <p:sldId id="263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04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15.11.14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samedi, 15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samedi, 15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samedi, 15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friandises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IMG_17311-500x37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19" y="3253190"/>
            <a:ext cx="2994089" cy="2245567"/>
          </a:xfrm>
          <a:prstGeom prst="rect">
            <a:avLst/>
          </a:prstGeom>
        </p:spPr>
      </p:pic>
      <p:pic>
        <p:nvPicPr>
          <p:cNvPr id="7" name="Image 6" descr="macaron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69" y="631146"/>
            <a:ext cx="2067553" cy="1550665"/>
          </a:xfrm>
          <a:prstGeom prst="rect">
            <a:avLst/>
          </a:prstGeom>
        </p:spPr>
      </p:pic>
      <p:pic>
        <p:nvPicPr>
          <p:cNvPr id="8" name="Image 7" descr="mailanderli.jpg.485x400_q85_crop_upscal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581" y="631146"/>
            <a:ext cx="1880181" cy="15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0211"/>
            <a:ext cx="3566160" cy="413515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On trouve des friandises, appelées aussi </a:t>
            </a:r>
            <a:r>
              <a:rPr lang="fr-FR" b="1" dirty="0" err="1" smtClean="0"/>
              <a:t>petits-fours</a:t>
            </a:r>
            <a:r>
              <a:rPr lang="fr-FR" dirty="0" smtClean="0"/>
              <a:t>, d’une grande variété de formes</a:t>
            </a:r>
          </a:p>
          <a:p>
            <a:r>
              <a:rPr lang="fr-FR" dirty="0" smtClean="0"/>
              <a:t>Selon la sorte, elles ont une </a:t>
            </a:r>
            <a:r>
              <a:rPr lang="fr-FR" b="1" dirty="0" smtClean="0"/>
              <a:t>surface</a:t>
            </a:r>
            <a:r>
              <a:rPr lang="fr-FR" dirty="0" smtClean="0"/>
              <a:t> brillante ou mate, et des </a:t>
            </a:r>
            <a:r>
              <a:rPr lang="fr-FR" b="1" dirty="0" smtClean="0"/>
              <a:t>couleurs</a:t>
            </a:r>
            <a:r>
              <a:rPr lang="fr-FR" dirty="0" smtClean="0"/>
              <a:t> éclatantes ou plus ternes</a:t>
            </a:r>
          </a:p>
          <a:p>
            <a:r>
              <a:rPr lang="fr-FR" dirty="0" smtClean="0"/>
              <a:t>C’est lorsqu’elles sont </a:t>
            </a:r>
            <a:r>
              <a:rPr lang="fr-FR" b="1" dirty="0" smtClean="0"/>
              <a:t>fraîches</a:t>
            </a:r>
            <a:r>
              <a:rPr lang="fr-FR" dirty="0" smtClean="0"/>
              <a:t> qu’elles sont particulièrement délicieuses car elles ne supportent ni l’humidité, ni la chaleur, et encore moins le froid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74" y="2348500"/>
            <a:ext cx="3172041" cy="3172041"/>
          </a:xfrm>
        </p:spPr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0211"/>
            <a:ext cx="3566160" cy="438069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Malgré une préparation plutôt compliquée, les friandises représentent le </a:t>
            </a:r>
            <a:r>
              <a:rPr lang="fr-FR" b="1" dirty="0" smtClean="0"/>
              <a:t>couronnement</a:t>
            </a:r>
            <a:r>
              <a:rPr lang="fr-FR" dirty="0" smtClean="0"/>
              <a:t> d’un bon repas</a:t>
            </a:r>
          </a:p>
          <a:p>
            <a:r>
              <a:rPr lang="fr-FR" dirty="0" smtClean="0"/>
              <a:t>Certaines sortes conviennent mieux à certaines </a:t>
            </a:r>
            <a:r>
              <a:rPr lang="fr-FR" b="1" dirty="0" smtClean="0"/>
              <a:t>saisons</a:t>
            </a:r>
          </a:p>
          <a:p>
            <a:r>
              <a:rPr lang="fr-FR" dirty="0" smtClean="0"/>
              <a:t>En </a:t>
            </a:r>
            <a:r>
              <a:rPr lang="fr-FR" b="1" dirty="0" smtClean="0"/>
              <a:t>hiver</a:t>
            </a:r>
            <a:r>
              <a:rPr lang="fr-FR" dirty="0" smtClean="0"/>
              <a:t>, pendant les fêtes de fin d’année, on trouve surtout les petits biscuit de Noël, etc. </a:t>
            </a:r>
          </a:p>
          <a:p>
            <a:r>
              <a:rPr lang="fr-FR" dirty="0" smtClean="0"/>
              <a:t>En </a:t>
            </a:r>
            <a:r>
              <a:rPr lang="fr-FR" b="1" dirty="0" smtClean="0"/>
              <a:t>saison chaude</a:t>
            </a:r>
            <a:r>
              <a:rPr lang="fr-FR" dirty="0" smtClean="0"/>
              <a:t>, on préférera les crèmes aux fruits dressées dans de petites tartelettes avec les fruits adaptés</a:t>
            </a:r>
          </a:p>
          <a:p>
            <a:r>
              <a:rPr lang="fr-FR" dirty="0" smtClean="0"/>
              <a:t>Les friandises accompagnent aussi très bien les </a:t>
            </a:r>
            <a:r>
              <a:rPr lang="fr-FR" b="1" dirty="0" smtClean="0"/>
              <a:t>glaces</a:t>
            </a:r>
            <a:r>
              <a:rPr lang="fr-FR" dirty="0" smtClean="0"/>
              <a:t> à la crème et les </a:t>
            </a:r>
            <a:r>
              <a:rPr lang="fr-FR" b="1" dirty="0" smtClean="0"/>
              <a:t>sorbets</a:t>
            </a:r>
            <a:endParaRPr lang="fr-FR" b="1" dirty="0"/>
          </a:p>
        </p:txBody>
      </p:sp>
      <p:pic>
        <p:nvPicPr>
          <p:cNvPr id="2" name="Espace réservé du contenu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591" y="2903001"/>
            <a:ext cx="3455608" cy="2112439"/>
          </a:xfrm>
        </p:spPr>
      </p:pic>
    </p:spTree>
    <p:extLst>
      <p:ext uri="{BB962C8B-B14F-4D97-AF65-F5344CB8AC3E}">
        <p14:creationId xmlns:p14="http://schemas.microsoft.com/office/powerpoint/2010/main" val="170747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Classification (4)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9182"/>
              </p:ext>
            </p:extLst>
          </p:nvPr>
        </p:nvGraphicFramePr>
        <p:xfrm>
          <a:off x="511678" y="1789332"/>
          <a:ext cx="8182808" cy="4417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2279"/>
                <a:gridCol w="2953647"/>
                <a:gridCol w="2386882"/>
              </a:tblGrid>
              <a:tr h="33698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Friandises non farcies</a:t>
                      </a:r>
                      <a:endParaRPr lang="fr-F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Friandises</a:t>
                      </a:r>
                      <a:r>
                        <a:rPr lang="fr-FR" sz="1600" b="1" baseline="0" dirty="0" smtClean="0"/>
                        <a:t> farcies</a:t>
                      </a:r>
                      <a:endParaRPr lang="fr-FR" sz="16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499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i="1" dirty="0" smtClean="0"/>
                        <a:t>Friandises de saison</a:t>
                      </a:r>
                      <a:endParaRPr lang="fr-FR" sz="16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Cornets /</a:t>
                      </a:r>
                      <a:r>
                        <a:rPr lang="fr-FR" sz="1600" b="0" i="0" baseline="0" dirty="0" smtClean="0"/>
                        <a:t> Cigarettes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65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Cuisses-dame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Biscuits à l’anis / Crêtes de coq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Languettes au </a:t>
                      </a:r>
                      <a:r>
                        <a:rPr lang="fr-FR" sz="1600" dirty="0" err="1" smtClean="0"/>
                        <a:t>gianduja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Bruns de Bâle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Milanais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Œil-de-bœuf</a:t>
                      </a:r>
                      <a:r>
                        <a:rPr lang="fr-FR" sz="1600" baseline="0" dirty="0" smtClean="0"/>
                        <a:t> / Miroirs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7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Etoiles</a:t>
                      </a:r>
                      <a:r>
                        <a:rPr lang="fr-FR" sz="1600" baseline="0" dirty="0" smtClean="0"/>
                        <a:t> de Noël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Fonds</a:t>
                      </a:r>
                      <a:r>
                        <a:rPr lang="fr-FR" sz="1600" baseline="0" dirty="0" smtClean="0"/>
                        <a:t> « CF » farcis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9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i="1" dirty="0" smtClean="0"/>
                        <a:t>Friandises diverses</a:t>
                      </a:r>
                      <a:endParaRPr lang="fr-FR" sz="16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 smtClean="0"/>
                        <a:t>Amaretti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Brownies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Cantucci</a:t>
                      </a:r>
                      <a:r>
                        <a:rPr lang="fr-FR" sz="1600" dirty="0" smtClean="0"/>
                        <a:t> aux noisettes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Macarons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Muffins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Palmiers / Prussiens</a:t>
                      </a:r>
                      <a:r>
                        <a:rPr lang="fr-FR" sz="1200" baseline="0" dirty="0" smtClean="0"/>
                        <a:t> / Cœurs de France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 smtClean="0"/>
                        <a:t>Petits-fours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dresssés</a:t>
                      </a:r>
                      <a:r>
                        <a:rPr lang="fr-FR" sz="1600" baseline="0" dirty="0" smtClean="0"/>
                        <a:t> au beurre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Sablés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6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Cornets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5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Bretzels à la vanille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Formés à la mains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Dressés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Image 1" descr="amarett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364250"/>
            <a:ext cx="1425828" cy="1069371"/>
          </a:xfrm>
          <a:prstGeom prst="rect">
            <a:avLst/>
          </a:prstGeom>
        </p:spPr>
      </p:pic>
      <p:pic>
        <p:nvPicPr>
          <p:cNvPr id="5" name="Image 4" descr="IMG_17311-500x37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97" y="364250"/>
            <a:ext cx="1438501" cy="107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5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584</TotalTime>
  <Words>218</Words>
  <Application>Microsoft Macintosh PowerPoint</Application>
  <PresentationFormat>Présentation à l'écran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Capital</vt:lpstr>
      <vt:lpstr>Les friandises</vt:lpstr>
      <vt:lpstr>Définition</vt:lpstr>
      <vt:lpstr>Définition</vt:lpstr>
      <vt:lpstr>Classification (4)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 Yan</cp:lastModifiedBy>
  <cp:revision>65</cp:revision>
  <dcterms:created xsi:type="dcterms:W3CDTF">2014-08-25T11:46:16Z</dcterms:created>
  <dcterms:modified xsi:type="dcterms:W3CDTF">2014-11-15T18:39:05Z</dcterms:modified>
</cp:coreProperties>
</file>