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13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5450A-1EF8-C84F-BCB5-8975C3A52E3D}" type="datetimeFigureOut">
              <a:rPr lang="fr-FR" smtClean="0"/>
              <a:t>21.09.12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CE037-5AE9-A545-B7AA-9DF1B36B9C7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1345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5450A-1EF8-C84F-BCB5-8975C3A52E3D}" type="datetimeFigureOut">
              <a:rPr lang="fr-FR" smtClean="0"/>
              <a:t>21.09.12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CE037-5AE9-A545-B7AA-9DF1B36B9C7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0014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5450A-1EF8-C84F-BCB5-8975C3A52E3D}" type="datetimeFigureOut">
              <a:rPr lang="fr-FR" smtClean="0"/>
              <a:t>21.09.12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CE037-5AE9-A545-B7AA-9DF1B36B9C7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6250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5450A-1EF8-C84F-BCB5-8975C3A52E3D}" type="datetimeFigureOut">
              <a:rPr lang="fr-FR" smtClean="0"/>
              <a:t>21.09.12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CE037-5AE9-A545-B7AA-9DF1B36B9C7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1852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5450A-1EF8-C84F-BCB5-8975C3A52E3D}" type="datetimeFigureOut">
              <a:rPr lang="fr-FR" smtClean="0"/>
              <a:t>21.09.12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CE037-5AE9-A545-B7AA-9DF1B36B9C7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0063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5450A-1EF8-C84F-BCB5-8975C3A52E3D}" type="datetimeFigureOut">
              <a:rPr lang="fr-FR" smtClean="0"/>
              <a:t>21.09.12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CE037-5AE9-A545-B7AA-9DF1B36B9C7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5475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5450A-1EF8-C84F-BCB5-8975C3A52E3D}" type="datetimeFigureOut">
              <a:rPr lang="fr-FR" smtClean="0"/>
              <a:t>21.09.12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CE037-5AE9-A545-B7AA-9DF1B36B9C7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9893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5450A-1EF8-C84F-BCB5-8975C3A52E3D}" type="datetimeFigureOut">
              <a:rPr lang="fr-FR" smtClean="0"/>
              <a:t>21.09.12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CE037-5AE9-A545-B7AA-9DF1B36B9C7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1068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5450A-1EF8-C84F-BCB5-8975C3A52E3D}" type="datetimeFigureOut">
              <a:rPr lang="fr-FR" smtClean="0"/>
              <a:t>21.09.12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CE037-5AE9-A545-B7AA-9DF1B36B9C7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0029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5450A-1EF8-C84F-BCB5-8975C3A52E3D}" type="datetimeFigureOut">
              <a:rPr lang="fr-FR" smtClean="0"/>
              <a:t>21.09.12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CE037-5AE9-A545-B7AA-9DF1B36B9C7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8427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5450A-1EF8-C84F-BCB5-8975C3A52E3D}" type="datetimeFigureOut">
              <a:rPr lang="fr-FR" smtClean="0"/>
              <a:t>21.09.12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CE037-5AE9-A545-B7AA-9DF1B36B9C7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9274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5450A-1EF8-C84F-BCB5-8975C3A52E3D}" type="datetimeFigureOut">
              <a:rPr lang="fr-FR" smtClean="0"/>
              <a:t>21.09.12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CE037-5AE9-A545-B7AA-9DF1B36B9C7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1553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Relationship Id="rId3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Présentation attrayante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De légumes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94261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point d’attraction</a:t>
            </a:r>
            <a:endParaRPr lang="fr-FR" dirty="0"/>
          </a:p>
        </p:txBody>
      </p:sp>
      <p:pic>
        <p:nvPicPr>
          <p:cNvPr id="6" name="Espace réservé du contenu 5" descr="Fleur jaunesc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50" b="8650"/>
          <a:stretch>
            <a:fillRect/>
          </a:stretch>
        </p:blipFill>
        <p:spPr>
          <a:xfrm>
            <a:off x="1384300" y="2514600"/>
            <a:ext cx="3071305" cy="1689100"/>
          </a:xfrm>
        </p:spPr>
      </p:pic>
      <p:pic>
        <p:nvPicPr>
          <p:cNvPr id="7" name="Image 6" descr="images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8699" y="2514600"/>
            <a:ext cx="3071305" cy="168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291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point d’attraction</a:t>
            </a:r>
            <a:endParaRPr lang="fr-FR" dirty="0"/>
          </a:p>
        </p:txBody>
      </p:sp>
      <p:pic>
        <p:nvPicPr>
          <p:cNvPr id="4" name="Espace réservé du contenu 3" descr="images-1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289" b="13289"/>
          <a:stretch>
            <a:fillRect/>
          </a:stretch>
        </p:blipFill>
        <p:spPr>
          <a:xfrm>
            <a:off x="1295398" y="2514600"/>
            <a:ext cx="3071305" cy="1689100"/>
          </a:xfrm>
        </p:spPr>
      </p:pic>
      <p:pic>
        <p:nvPicPr>
          <p:cNvPr id="5" name="Image 4" descr="photographe-de-quebec_3rd_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1197" y="2514600"/>
            <a:ext cx="3071305" cy="168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282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point d’attraction</a:t>
            </a:r>
            <a:endParaRPr lang="fr-FR" dirty="0"/>
          </a:p>
        </p:txBody>
      </p:sp>
      <p:pic>
        <p:nvPicPr>
          <p:cNvPr id="6" name="Espace réservé du contenu 5" descr="photographe-de-quebec_3rd_a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91" b="8591"/>
          <a:stretch>
            <a:fillRect/>
          </a:stretch>
        </p:blipFill>
        <p:spPr>
          <a:xfrm>
            <a:off x="1650997" y="2514600"/>
            <a:ext cx="3071306" cy="1689100"/>
          </a:xfrm>
        </p:spPr>
      </p:pic>
      <p:pic>
        <p:nvPicPr>
          <p:cNvPr id="7" name="Image 6" descr="8786177-enfant-sur-la-balancoire-dans-le-parc-de-l-39-et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6200" y="1866900"/>
            <a:ext cx="1890427" cy="283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649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point d’attraction</a:t>
            </a:r>
            <a:endParaRPr lang="fr-FR" dirty="0"/>
          </a:p>
        </p:txBody>
      </p:sp>
      <p:pic>
        <p:nvPicPr>
          <p:cNvPr id="4" name="Espace réservé du contenu 3" descr="24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24" b="8724"/>
          <a:stretch>
            <a:fillRect/>
          </a:stretch>
        </p:blipFill>
        <p:spPr>
          <a:xfrm>
            <a:off x="457200" y="1531938"/>
            <a:ext cx="8229600" cy="4525963"/>
          </a:xfrm>
        </p:spPr>
      </p:pic>
    </p:spTree>
    <p:extLst>
      <p:ext uri="{BB962C8B-B14F-4D97-AF65-F5344CB8AC3E}">
        <p14:creationId xmlns:p14="http://schemas.microsoft.com/office/powerpoint/2010/main" val="2592587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point d’attraction</a:t>
            </a:r>
            <a:endParaRPr lang="fr-FR" dirty="0"/>
          </a:p>
        </p:txBody>
      </p:sp>
      <p:pic>
        <p:nvPicPr>
          <p:cNvPr id="5" name="Espace réservé du contenu 4" descr="2921-so-2012experiencesensorielle-photobackground01-fr2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95" b="319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70254395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19</Words>
  <Application>Microsoft Macintosh PowerPoint</Application>
  <PresentationFormat>Présentation à l'écran 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Présentation attrayante</vt:lpstr>
      <vt:lpstr>Le point d’attraction</vt:lpstr>
      <vt:lpstr>Le point d’attraction</vt:lpstr>
      <vt:lpstr>Le point d’attraction</vt:lpstr>
      <vt:lpstr>Le point d’attraction</vt:lpstr>
      <vt:lpstr>Le point d’attraction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attrayante</dc:title>
  <dc:creator>Phil Flo Pache</dc:creator>
  <cp:lastModifiedBy>Phil Flo Pache</cp:lastModifiedBy>
  <cp:revision>2</cp:revision>
  <dcterms:created xsi:type="dcterms:W3CDTF">2012-09-21T07:14:45Z</dcterms:created>
  <dcterms:modified xsi:type="dcterms:W3CDTF">2012-09-21T07:25:38Z</dcterms:modified>
</cp:coreProperties>
</file>