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8C556-1AFB-47A4-86B5-439E38CB1BA4}" type="datetimeFigureOut">
              <a:rPr lang="fr-CH" smtClean="0"/>
              <a:t>13.09.2012</a:t>
            </a:fld>
            <a:endParaRPr lang="fr-C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C4DC6-145E-4F11-86E4-2A1A63B7C0A0}" type="slidenum">
              <a:rPr lang="fr-CH" smtClean="0"/>
              <a:t>‹N°›</a:t>
            </a:fld>
            <a:endParaRPr lang="fr-C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CH" dirty="0" smtClean="0"/>
              <a:t>Distinction </a:t>
            </a:r>
            <a:r>
              <a:rPr lang="fr-CH" smtClean="0"/>
              <a:t>entre </a:t>
            </a:r>
            <a:r>
              <a:rPr lang="fr-CH" smtClean="0"/>
              <a:t/>
            </a:r>
            <a:br>
              <a:rPr lang="fr-CH" smtClean="0"/>
            </a:br>
            <a:r>
              <a:rPr lang="fr-CH" smtClean="0"/>
              <a:t>une </a:t>
            </a:r>
            <a:r>
              <a:rPr lang="fr-CH" dirty="0" smtClean="0"/>
              <a:t>carte des mets et un menu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6400800" cy="766936"/>
          </a:xfrm>
        </p:spPr>
        <p:txBody>
          <a:bodyPr/>
          <a:lstStyle/>
          <a:p>
            <a:pPr algn="l"/>
            <a:r>
              <a:rPr lang="fr-CH" dirty="0" smtClean="0">
                <a:solidFill>
                  <a:schemeClr val="bg1"/>
                </a:solidFill>
              </a:rPr>
              <a:t>Un menu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95536" y="4221088"/>
            <a:ext cx="6705600" cy="76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La carte des mets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95536" y="2780928"/>
            <a:ext cx="806489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Suite de mets accordés entre eux propositions de l’établissement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12962" y="4988401"/>
            <a:ext cx="7848872" cy="766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liste de tous les mets proposés que l’on peut choisir librement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9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dirty="0" smtClean="0"/>
              <a:t>Bases légales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6786" y="1772816"/>
            <a:ext cx="8280920" cy="766936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Le menu ou la carte des mets représente une offre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95536" y="3068960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La commande représente un contrat oral entre le fournisseur et le consommateur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66786" y="4581128"/>
            <a:ext cx="8525693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Le restaurateur s’engage à une prestation annoncée sur la carte que l’hôte est disposé à payer en conséquence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CH" dirty="0" smtClean="0"/>
              <a:t>Les buts d’une carte des mets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Outil de travail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Outil d’information à l’intention du client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Outil de vente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Moyen publicitaire pour l’entreprise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6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dirty="0" smtClean="0"/>
              <a:t>L’esthétique de la carte 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Eveiller l’intérêt du client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Clarté et lisibilité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Rédaction en différentes langues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121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Style de carte correspondant au genre de restauration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5"/>
            <a:ext cx="9036496" cy="1080120"/>
          </a:xfrm>
        </p:spPr>
        <p:txBody>
          <a:bodyPr>
            <a:normAutofit/>
          </a:bodyPr>
          <a:lstStyle/>
          <a:p>
            <a:pPr algn="ctr"/>
            <a:r>
              <a:rPr lang="fr-CH" sz="3600" dirty="0" smtClean="0"/>
              <a:t>Que doit-on trouver sur une carte des mets</a:t>
            </a:r>
            <a:endParaRPr lang="fr-CH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1656184"/>
          </a:xfrm>
        </p:spPr>
        <p:txBody>
          <a:bodyPr>
            <a:noAutofit/>
          </a:bodyPr>
          <a:lstStyle/>
          <a:p>
            <a:pPr algn="l"/>
            <a:r>
              <a:rPr lang="fr-CH" sz="4400" dirty="0" smtClean="0">
                <a:solidFill>
                  <a:schemeClr val="bg1"/>
                </a:solidFill>
              </a:rPr>
              <a:t>Prix indiqués clairement </a:t>
            </a:r>
            <a:r>
              <a:rPr lang="fr-CH" sz="3200" dirty="0" smtClean="0">
                <a:solidFill>
                  <a:schemeClr val="bg1"/>
                </a:solidFill>
              </a:rPr>
              <a:t>: </a:t>
            </a:r>
            <a:r>
              <a:rPr lang="fr-CH" sz="2400" dirty="0" smtClean="0">
                <a:solidFill>
                  <a:schemeClr val="bg1"/>
                </a:solidFill>
              </a:rPr>
              <a:t>(Le prix de vente le plus haut d’un groupe de mets proposés ne peut être plus de 2.5 à 3 fois de celui le plus bas) </a:t>
            </a:r>
            <a:endParaRPr lang="fr-CH" sz="24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61752" y="4365104"/>
            <a:ext cx="83529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5800" dirty="0" smtClean="0">
                <a:solidFill>
                  <a:schemeClr val="bg1"/>
                </a:solidFill>
              </a:rPr>
              <a:t>Définition des mets et quantités à déterminer</a:t>
            </a:r>
            <a:r>
              <a:rPr lang="fr-CH" dirty="0" smtClean="0">
                <a:solidFill>
                  <a:schemeClr val="bg1"/>
                </a:solidFill>
              </a:rPr>
              <a:t>: Un mets à la carte est généralement d’un poids supérieur à celui du menu. 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352928" cy="1080120"/>
          </a:xfrm>
        </p:spPr>
        <p:txBody>
          <a:bodyPr>
            <a:normAutofit/>
          </a:bodyPr>
          <a:lstStyle/>
          <a:p>
            <a:pPr algn="ctr"/>
            <a:r>
              <a:rPr lang="fr-CH" sz="4400" dirty="0" smtClean="0"/>
              <a:t>Mise en page d’une carte des mets</a:t>
            </a:r>
            <a:endParaRPr lang="fr-CH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792088"/>
          </a:xfrm>
        </p:spPr>
        <p:txBody>
          <a:bodyPr>
            <a:noAutofit/>
          </a:bodyPr>
          <a:lstStyle/>
          <a:p>
            <a:pPr algn="l"/>
            <a:r>
              <a:rPr lang="fr-CH" sz="3200" dirty="0" smtClean="0">
                <a:solidFill>
                  <a:schemeClr val="bg1"/>
                </a:solidFill>
              </a:rPr>
              <a:t>Facile à manipuler </a:t>
            </a:r>
            <a:endParaRPr lang="fr-CH" sz="3200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51296" y="3046990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I- Ni trop grande, ni trop petite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22771" y="3933056"/>
            <a:ext cx="8525693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Eviter des sur-impressions (dessin-texte) 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8229" y="4877544"/>
            <a:ext cx="8525693" cy="121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dirty="0" smtClean="0">
                <a:solidFill>
                  <a:schemeClr val="bg1"/>
                </a:solidFill>
              </a:rPr>
              <a:t>Choix des couleurs en harmonie (dessin-texte) 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2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210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Distinction entre  une carte des mets et un menu</vt:lpstr>
      <vt:lpstr>Bases légales</vt:lpstr>
      <vt:lpstr>Les buts d’une carte des mets</vt:lpstr>
      <vt:lpstr>L’esthétique de la carte </vt:lpstr>
      <vt:lpstr>Que doit-on trouver sur une carte des mets</vt:lpstr>
      <vt:lpstr>Mise en page d’une carte des mets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Distinction entre une carte des mets et un menu</dc:title>
  <dc:creator>Ch</dc:creator>
  <cp:lastModifiedBy>Ch</cp:lastModifiedBy>
  <cp:revision>8</cp:revision>
  <dcterms:created xsi:type="dcterms:W3CDTF">2012-09-13T07:15:36Z</dcterms:created>
  <dcterms:modified xsi:type="dcterms:W3CDTF">2012-09-13T07:43:51Z</dcterms:modified>
</cp:coreProperties>
</file>