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66" r:id="rId3"/>
    <p:sldId id="265" r:id="rId4"/>
    <p:sldId id="267" r:id="rId5"/>
    <p:sldId id="268" r:id="rId6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17/03/2015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17/03/2015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17/03/2015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17/03/2015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17/03/2015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17/03/2015</a:t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17/03/2015</a:t>
            </a:fld>
            <a:endParaRPr lang="fr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17/03/2015</a:t>
            </a:fld>
            <a:endParaRPr lang="fr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17/03/2015</a:t>
            </a:fld>
            <a:endParaRPr lang="fr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17/03/2015</a:t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17/03/2015</a:t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AA309A6D-C09C-4548-B29A-6CF363A7E532}" type="datetimeFigureOut">
              <a:rPr lang="fr-FR" smtClean="0"/>
              <a:t>17/03/2015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fr-CH" b="1" dirty="0">
                <a:latin typeface="Arial"/>
                <a:cs typeface="Arial"/>
              </a:rPr>
              <a:t>Protection</a:t>
            </a:r>
            <a:r>
              <a:rPr lang="fr-CH" u="sng" dirty="0"/>
              <a:t> </a:t>
            </a:r>
            <a:r>
              <a:rPr lang="fr-CH" u="sng" dirty="0" smtClean="0"/>
              <a:t/>
            </a:r>
            <a:br>
              <a:rPr lang="fr-CH" u="sng" dirty="0" smtClean="0"/>
            </a:br>
            <a:r>
              <a:rPr lang="fr-CH" u="sng" dirty="0" smtClean="0"/>
              <a:t/>
            </a:r>
            <a:br>
              <a:rPr lang="fr-CH" u="sng" dirty="0" smtClean="0"/>
            </a:br>
            <a:r>
              <a:rPr lang="fr-CH" b="1" dirty="0" smtClean="0">
                <a:latin typeface="Arial"/>
                <a:cs typeface="Arial"/>
              </a:rPr>
              <a:t>contre</a:t>
            </a:r>
            <a:br>
              <a:rPr lang="fr-CH" b="1" dirty="0" smtClean="0">
                <a:latin typeface="Arial"/>
                <a:cs typeface="Arial"/>
              </a:rPr>
            </a:br>
            <a:r>
              <a:rPr lang="fr-CH" b="1" dirty="0" smtClean="0">
                <a:latin typeface="Arial"/>
                <a:cs typeface="Arial"/>
              </a:rPr>
              <a:t> </a:t>
            </a:r>
            <a:br>
              <a:rPr lang="fr-CH" b="1" dirty="0" smtClean="0">
                <a:latin typeface="Arial"/>
                <a:cs typeface="Arial"/>
              </a:rPr>
            </a:br>
            <a:r>
              <a:rPr lang="fr-CH" b="1" dirty="0" smtClean="0">
                <a:latin typeface="Arial"/>
                <a:cs typeface="Arial"/>
              </a:rPr>
              <a:t>les </a:t>
            </a:r>
            <a:r>
              <a:rPr lang="fr-CH" b="1" dirty="0">
                <a:latin typeface="Arial"/>
                <a:cs typeface="Arial"/>
              </a:rPr>
              <a:t>incendies</a:t>
            </a:r>
          </a:p>
        </p:txBody>
      </p:sp>
      <p:pic>
        <p:nvPicPr>
          <p:cNvPr id="3" name="Image 2" descr="3457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9838" y="3933056"/>
            <a:ext cx="4702602" cy="2232248"/>
          </a:xfrm>
          <a:prstGeom prst="rect">
            <a:avLst/>
          </a:prstGeom>
        </p:spPr>
      </p:pic>
      <p:pic>
        <p:nvPicPr>
          <p:cNvPr id="4" name="Image 3" descr="017-deep-fryer-fir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0312" y="1628800"/>
            <a:ext cx="1846064" cy="1846064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565675"/>
            <a:ext cx="515938" cy="89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6021288"/>
            <a:ext cx="693737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ous-titre 1"/>
          <p:cNvSpPr>
            <a:spLocks noGrp="1"/>
          </p:cNvSpPr>
          <p:nvPr>
            <p:ph type="subTitle" idx="1"/>
          </p:nvPr>
        </p:nvSpPr>
        <p:spPr>
          <a:xfrm>
            <a:off x="1331640" y="6289385"/>
            <a:ext cx="6400800" cy="530716"/>
          </a:xfrm>
        </p:spPr>
        <p:txBody>
          <a:bodyPr/>
          <a:lstStyle/>
          <a:p>
            <a:pPr algn="ctr"/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Cardinaux </a:t>
            </a:r>
            <a:r>
              <a:rPr lang="fr-F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yan</a:t>
            </a: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3139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677032" cy="3712464"/>
          </a:xfrm>
        </p:spPr>
        <p:txBody>
          <a:bodyPr>
            <a:norm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fr-CH" dirty="0" smtClean="0"/>
              <a:t>Les collaborateurs doivent recevoir, sous une forme contraignante, une information concernant leurs responsabilités en cas d’incendie</a:t>
            </a:r>
            <a:endParaRPr lang="fr-CH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CH" b="1" dirty="0" smtClean="0">
                <a:solidFill>
                  <a:schemeClr val="accent2"/>
                </a:solidFill>
              </a:rPr>
              <a:t>Collaborateurs</a:t>
            </a:r>
            <a:endParaRPr lang="fr-CH" b="1" dirty="0">
              <a:solidFill>
                <a:schemeClr val="accent2"/>
              </a:solidFill>
            </a:endParaRPr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0588" y="2049463"/>
            <a:ext cx="3616325" cy="180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65917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677032" cy="3712464"/>
          </a:xfrm>
        </p:spPr>
        <p:txBody>
          <a:bodyPr>
            <a:normAutofit fontScale="77500" lnSpcReduction="20000"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fr-CH" dirty="0" smtClean="0"/>
              <a:t>Maniement d’extincteurs portables et de bouches d’incendie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fr-CH" dirty="0" smtClean="0"/>
              <a:t>Transmission de l’alarme en cas d’incendie (contacter et informer le service du feu)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fr-CH" dirty="0" smtClean="0"/>
              <a:t>Mesures d’interventions (personnes, animaux, marchandises)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fr-CH" dirty="0" smtClean="0"/>
              <a:t>Installations techniques à disposition</a:t>
            </a:r>
            <a:endParaRPr lang="fr-CH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CH" b="1" dirty="0" smtClean="0">
                <a:solidFill>
                  <a:schemeClr val="accent2"/>
                </a:solidFill>
              </a:rPr>
              <a:t>Informations à recevoir</a:t>
            </a:r>
            <a:endParaRPr lang="fr-CH" b="1" dirty="0">
              <a:solidFill>
                <a:schemeClr val="accent2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0588" y="1665228"/>
            <a:ext cx="3616325" cy="2576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37675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CH" b="1" dirty="0" smtClean="0">
                <a:solidFill>
                  <a:schemeClr val="accent2"/>
                </a:solidFill>
              </a:rPr>
              <a:t>Comportement à avoir si un </a:t>
            </a:r>
            <a:br>
              <a:rPr lang="fr-CH" b="1" dirty="0" smtClean="0">
                <a:solidFill>
                  <a:schemeClr val="accent2"/>
                </a:solidFill>
              </a:rPr>
            </a:br>
            <a:r>
              <a:rPr lang="fr-CH" b="1" dirty="0" smtClean="0">
                <a:solidFill>
                  <a:schemeClr val="accent2"/>
                </a:solidFill>
              </a:rPr>
              <a:t>incendie se déclare</a:t>
            </a:r>
            <a:endParaRPr lang="fr-CH" b="1" dirty="0">
              <a:solidFill>
                <a:schemeClr val="accent2"/>
              </a:solidFill>
            </a:endParaRPr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325" y="1128274"/>
            <a:ext cx="3200400" cy="3650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0588" y="1885410"/>
            <a:ext cx="3200400" cy="2136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77583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677032" cy="3712464"/>
          </a:xfrm>
        </p:spPr>
        <p:txBody>
          <a:bodyPr>
            <a:norm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endParaRPr lang="fr-CH" dirty="0" smtClean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fr-CH" dirty="0" smtClean="0"/>
              <a:t>Extincteur de la catégorie F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fr-CH" dirty="0" smtClean="0"/>
              <a:t>Couverture anti-feu pour l’huile chaude</a:t>
            </a:r>
            <a:endParaRPr lang="fr-CH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CH" b="1" dirty="0" smtClean="0">
                <a:solidFill>
                  <a:schemeClr val="accent2"/>
                </a:solidFill>
              </a:rPr>
              <a:t>Que peut-on prévoir dans une cuisine comme </a:t>
            </a:r>
            <a:r>
              <a:rPr lang="fr-CH" b="1" smtClean="0">
                <a:solidFill>
                  <a:schemeClr val="accent2"/>
                </a:solidFill>
              </a:rPr>
              <a:t>matériel anti-feu</a:t>
            </a:r>
            <a:endParaRPr lang="fr-CH" b="1" dirty="0">
              <a:solidFill>
                <a:schemeClr val="accent2"/>
              </a:solidFill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122550"/>
            <a:ext cx="2069468" cy="3713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1664442"/>
            <a:ext cx="2033655" cy="3276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33473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121</TotalTime>
  <Words>84</Words>
  <Application>Microsoft Office PowerPoint</Application>
  <PresentationFormat>Affichage à l'écran (4:3)</PresentationFormat>
  <Paragraphs>14</Paragraphs>
  <Slides>5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6" baseType="lpstr">
      <vt:lpstr>Angles</vt:lpstr>
      <vt:lpstr>Protection   contre   les incendies</vt:lpstr>
      <vt:lpstr>Collaborateurs</vt:lpstr>
      <vt:lpstr>Informations à recevoir</vt:lpstr>
      <vt:lpstr>Comportement à avoir si un  incendie se déclare</vt:lpstr>
      <vt:lpstr>Que peut-on prévoir dans une cuisine comme matériel anti-feu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michel</dc:creator>
  <cp:lastModifiedBy>cardinaux</cp:lastModifiedBy>
  <cp:revision>43</cp:revision>
  <dcterms:created xsi:type="dcterms:W3CDTF">2013-02-25T08:26:11Z</dcterms:created>
  <dcterms:modified xsi:type="dcterms:W3CDTF">2015-03-17T11:14:36Z</dcterms:modified>
</cp:coreProperties>
</file>