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01.02.2018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290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01.02.2018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16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01.02.2018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58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01.02.2018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253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01.02.2018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6447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01.02.2018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11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01.02.2018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44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01.02.2018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94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01.02.2018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304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01.02.2018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452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D60-6799-4EBF-9156-4F8E6364C977}" type="datetimeFigureOut">
              <a:rPr lang="fr-CH" smtClean="0"/>
              <a:t>01.02.2018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003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8D60-6799-4EBF-9156-4F8E6364C977}" type="datetimeFigureOut">
              <a:rPr lang="fr-CH" smtClean="0"/>
              <a:t>01.02.2018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96352-794C-4348-93C5-920C81C246E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375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516545" y="355616"/>
            <a:ext cx="461690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CH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Filet de truite poché </a:t>
            </a:r>
            <a:r>
              <a:rPr lang="fr-CH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fr-CH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onne femme</a:t>
            </a:r>
          </a:p>
          <a:p>
            <a:pPr algn="ctr"/>
            <a:r>
              <a:rPr lang="fr-CH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Pommes nature</a:t>
            </a:r>
          </a:p>
          <a:p>
            <a:pPr algn="ctr"/>
            <a:r>
              <a:rPr lang="fr-CH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Feuilles d’épinards à l’étuvée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1" y="5707834"/>
            <a:ext cx="1498600" cy="927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007" y="85488"/>
            <a:ext cx="913993" cy="156456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68733" y="4969134"/>
            <a:ext cx="335303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CH" sz="2400" b="1" dirty="0" smtClean="0"/>
              <a:t>Fond de poisson (étuver)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1" y="214602"/>
            <a:ext cx="5801026" cy="450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08" y="1629821"/>
            <a:ext cx="5512997" cy="500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26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3" y="215183"/>
            <a:ext cx="1498600" cy="9271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5073"/>
            <a:ext cx="728277" cy="12429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953664" y="4830243"/>
            <a:ext cx="478412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2400" b="1" dirty="0" smtClean="0"/>
              <a:t>Filet de fera poché zougoise</a:t>
            </a:r>
          </a:p>
          <a:p>
            <a:pPr algn="ctr"/>
            <a:r>
              <a:rPr lang="fr-CH" sz="2400" b="1" dirty="0" smtClean="0"/>
              <a:t>Filet d’omble poché zougoise</a:t>
            </a:r>
          </a:p>
          <a:p>
            <a:pPr algn="ctr"/>
            <a:r>
              <a:rPr lang="fr-CH" sz="2400" b="1" dirty="0" smtClean="0"/>
              <a:t>Pommes nature</a:t>
            </a:r>
          </a:p>
          <a:p>
            <a:pPr algn="ctr"/>
            <a:r>
              <a:rPr lang="fr-CH" sz="2400" b="1" dirty="0" smtClean="0"/>
              <a:t>Feuilles d’épinards à l’étuvée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12516" y="911451"/>
            <a:ext cx="335303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CH" sz="2400" b="1" dirty="0" smtClean="0"/>
              <a:t>Fond de poisson (étuver)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5" y="1632698"/>
            <a:ext cx="5686425" cy="499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64" y="505385"/>
            <a:ext cx="4661794" cy="393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932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39</Words>
  <Application>Microsoft Office PowerPoint</Application>
  <PresentationFormat>Personnalisé</PresentationFormat>
  <Paragraphs>9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Ledoux</dc:creator>
  <cp:lastModifiedBy>ledoux</cp:lastModifiedBy>
  <cp:revision>9</cp:revision>
  <dcterms:created xsi:type="dcterms:W3CDTF">2015-09-25T15:23:47Z</dcterms:created>
  <dcterms:modified xsi:type="dcterms:W3CDTF">2018-02-01T12:49:59Z</dcterms:modified>
</cp:coreProperties>
</file>