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08/01/2018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1" y="188640"/>
            <a:ext cx="80867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0632"/>
            <a:ext cx="4194820" cy="317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1475656" y="3833856"/>
            <a:ext cx="2836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/>
              <a:t>Salade russe</a:t>
            </a:r>
            <a:endParaRPr lang="fr-CH" sz="4000" b="1" dirty="0"/>
          </a:p>
        </p:txBody>
      </p:sp>
    </p:spTree>
    <p:extLst>
      <p:ext uri="{BB962C8B-B14F-4D97-AF65-F5344CB8AC3E}">
        <p14:creationId xmlns:p14="http://schemas.microsoft.com/office/powerpoint/2010/main" val="9755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0" y="116632"/>
            <a:ext cx="4104456" cy="427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16" y="2996952"/>
            <a:ext cx="4641672" cy="372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4319516" y="1484784"/>
            <a:ext cx="5001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000" b="1" dirty="0" smtClean="0"/>
              <a:t>Cuisse de lapin sautée </a:t>
            </a:r>
          </a:p>
          <a:p>
            <a:pPr algn="ctr"/>
            <a:r>
              <a:rPr lang="fr-CH" sz="4000" b="1" dirty="0" smtClean="0"/>
              <a:t>au </a:t>
            </a:r>
            <a:r>
              <a:rPr lang="fr-CH" sz="4000" b="1" dirty="0" err="1" smtClean="0"/>
              <a:t>Dézaley</a:t>
            </a:r>
            <a:endParaRPr lang="fr-CH" sz="4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53290" y="4545868"/>
            <a:ext cx="31389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000" b="1" dirty="0" smtClean="0"/>
              <a:t>Chou pomme</a:t>
            </a:r>
          </a:p>
          <a:p>
            <a:pPr algn="ctr"/>
            <a:r>
              <a:rPr lang="fr-CH" sz="4000" b="1" dirty="0" smtClean="0"/>
              <a:t>farci</a:t>
            </a:r>
          </a:p>
          <a:p>
            <a:pPr algn="ctr"/>
            <a:r>
              <a:rPr lang="fr-CH" sz="4000" b="1" dirty="0" smtClean="0"/>
              <a:t>Polenta</a:t>
            </a:r>
          </a:p>
        </p:txBody>
      </p:sp>
    </p:spTree>
    <p:extLst>
      <p:ext uri="{BB962C8B-B14F-4D97-AF65-F5344CB8AC3E}">
        <p14:creationId xmlns:p14="http://schemas.microsoft.com/office/powerpoint/2010/main" val="8169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72870"/>
            <a:ext cx="3600400" cy="460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051720" y="3847577"/>
            <a:ext cx="31752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000" b="1" dirty="0" smtClean="0"/>
              <a:t>Parfait glacé à</a:t>
            </a:r>
          </a:p>
          <a:p>
            <a:pPr algn="ctr"/>
            <a:r>
              <a:rPr lang="fr-CH" sz="4000" b="1" dirty="0" smtClean="0"/>
              <a:t>la cannelle</a:t>
            </a:r>
            <a:endParaRPr lang="fr-CH" sz="4000" b="1" dirty="0"/>
          </a:p>
        </p:txBody>
      </p:sp>
      <p:pic>
        <p:nvPicPr>
          <p:cNvPr id="1027" name="Picture 3" descr="E:\EPM\1_SUPPORTS COURS - SESSION 2017 - 2018\2017-2018 - CFC 3EME\1_MODALITES 3EME ANNEE PAR SEMAINE\17 Semaine 02 - APP N°6\3ème année CP6\Entremets - Friandise\IMG_1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85794" cy="31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59632" y="3663386"/>
            <a:ext cx="233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4000" b="1" dirty="0" smtClean="0"/>
              <a:t>Financiers</a:t>
            </a:r>
            <a:endParaRPr lang="fr-CH" sz="40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507402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040560" cy="315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18</Words>
  <Application>Microsoft Office PowerPoint</Application>
  <PresentationFormat>Affichage à l'écran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FORNAY</dc:creator>
  <cp:lastModifiedBy>ledoux</cp:lastModifiedBy>
  <cp:revision>7</cp:revision>
  <cp:lastPrinted>2018-01-08T11:12:02Z</cp:lastPrinted>
  <dcterms:created xsi:type="dcterms:W3CDTF">2017-12-11T09:26:39Z</dcterms:created>
  <dcterms:modified xsi:type="dcterms:W3CDTF">2018-01-08T11:17:33Z</dcterms:modified>
</cp:coreProperties>
</file>