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01/06/2018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01/06/2018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01/06/2018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01/06/2018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01/06/2018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01/06/2018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01/06/2018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01/06/2018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01/06/2018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01/06/2018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01/06/2018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01/06/2018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4883820" cy="42431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708920"/>
            <a:ext cx="4178027" cy="4000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483768" y="4727951"/>
            <a:ext cx="174759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b="1" dirty="0" smtClean="0"/>
              <a:t>Cocktail </a:t>
            </a:r>
          </a:p>
          <a:p>
            <a:pPr algn="ctr"/>
            <a:r>
              <a:rPr lang="fr-FR" b="1" dirty="0" smtClean="0"/>
              <a:t>de champignons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969815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8" y="44624"/>
            <a:ext cx="4464496" cy="42648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1" y="2715693"/>
            <a:ext cx="4473327" cy="39434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5687819" y="548680"/>
            <a:ext cx="18812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b="1" dirty="0" smtClean="0"/>
              <a:t>Civet de chevreuil</a:t>
            </a:r>
          </a:p>
          <a:p>
            <a:pPr algn="ctr"/>
            <a:r>
              <a:rPr lang="fr-FR" b="1" dirty="0" smtClean="0"/>
              <a:t>Pruneaux bardés</a:t>
            </a:r>
          </a:p>
          <a:p>
            <a:pPr algn="ctr"/>
            <a:r>
              <a:rPr lang="fr-FR" b="1" dirty="0" smtClean="0"/>
              <a:t> de lard</a:t>
            </a:r>
            <a:endParaRPr lang="fr-FR" b="1" dirty="0"/>
          </a:p>
        </p:txBody>
      </p:sp>
      <p:sp>
        <p:nvSpPr>
          <p:cNvPr id="5" name="Rectangle 4"/>
          <p:cNvSpPr/>
          <p:nvPr/>
        </p:nvSpPr>
        <p:spPr>
          <a:xfrm>
            <a:off x="1691680" y="4694586"/>
            <a:ext cx="2079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b="1" dirty="0" smtClean="0"/>
              <a:t>Chou rouge</a:t>
            </a:r>
          </a:p>
          <a:p>
            <a:pPr algn="ctr"/>
            <a:r>
              <a:rPr lang="fr-FR" b="1" dirty="0" smtClean="0"/>
              <a:t>Spätzlis </a:t>
            </a:r>
          </a:p>
          <a:p>
            <a:pPr algn="ctr"/>
            <a:r>
              <a:rPr lang="fr-FR" b="1" dirty="0" smtClean="0"/>
              <a:t>à la farine complète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58575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2932"/>
            <a:ext cx="5362125" cy="39233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284984"/>
            <a:ext cx="4007766" cy="34809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3563888" y="4581128"/>
            <a:ext cx="11228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b="1" dirty="0" smtClean="0"/>
              <a:t>Crème </a:t>
            </a:r>
          </a:p>
          <a:p>
            <a:pPr algn="ctr"/>
            <a:r>
              <a:rPr lang="fr-FR" b="1" dirty="0" smtClean="0"/>
              <a:t>renversée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9761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764704"/>
            <a:ext cx="5466693" cy="241611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5" y="281613"/>
            <a:ext cx="2714625" cy="61055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96895" y="3573016"/>
            <a:ext cx="79380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b="1" dirty="0" smtClean="0"/>
              <a:t>Sablés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048818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</Words>
  <Application>Microsoft Office PowerPoint</Application>
  <PresentationFormat>Affichage à l'écran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ledoux</dc:creator>
  <cp:lastModifiedBy>ledoux</cp:lastModifiedBy>
  <cp:revision>3</cp:revision>
  <cp:lastPrinted>2017-09-08T12:37:57Z</cp:lastPrinted>
  <dcterms:created xsi:type="dcterms:W3CDTF">2017-09-08T12:26:49Z</dcterms:created>
  <dcterms:modified xsi:type="dcterms:W3CDTF">2018-06-01T10:16:03Z</dcterms:modified>
</cp:coreProperties>
</file>