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7"/>
  </p:handoutMasterIdLst>
  <p:sldIdLst>
    <p:sldId id="256" r:id="rId2"/>
    <p:sldId id="257" r:id="rId3"/>
    <p:sldId id="260" r:id="rId4"/>
    <p:sldId id="261" r:id="rId5"/>
    <p:sldId id="262" r:id="rId6"/>
    <p:sldId id="268" r:id="rId7"/>
    <p:sldId id="263" r:id="rId8"/>
    <p:sldId id="265" r:id="rId9"/>
    <p:sldId id="269" r:id="rId10"/>
    <p:sldId id="267" r:id="rId11"/>
    <p:sldId id="270" r:id="rId12"/>
    <p:sldId id="272" r:id="rId13"/>
    <p:sldId id="277" r:id="rId14"/>
    <p:sldId id="279" r:id="rId15"/>
    <p:sldId id="278" r:id="rId16"/>
    <p:sldId id="276" r:id="rId17"/>
    <p:sldId id="271" r:id="rId18"/>
    <p:sldId id="275" r:id="rId19"/>
    <p:sldId id="283" r:id="rId20"/>
    <p:sldId id="282" r:id="rId21"/>
    <p:sldId id="274" r:id="rId22"/>
    <p:sldId id="273" r:id="rId23"/>
    <p:sldId id="266" r:id="rId24"/>
    <p:sldId id="280" r:id="rId25"/>
    <p:sldId id="281" r:id="rId26"/>
    <p:sldId id="284" r:id="rId27"/>
    <p:sldId id="286" r:id="rId28"/>
    <p:sldId id="289" r:id="rId29"/>
    <p:sldId id="287" r:id="rId30"/>
    <p:sldId id="285" r:id="rId31"/>
    <p:sldId id="292" r:id="rId32"/>
    <p:sldId id="291" r:id="rId33"/>
    <p:sldId id="290" r:id="rId34"/>
    <p:sldId id="296" r:id="rId35"/>
    <p:sldId id="297" r:id="rId36"/>
    <p:sldId id="295" r:id="rId37"/>
    <p:sldId id="294" r:id="rId38"/>
    <p:sldId id="293" r:id="rId39"/>
    <p:sldId id="288" r:id="rId40"/>
    <p:sldId id="298" r:id="rId41"/>
    <p:sldId id="299" r:id="rId42"/>
    <p:sldId id="300" r:id="rId43"/>
    <p:sldId id="301" r:id="rId44"/>
    <p:sldId id="302" r:id="rId45"/>
    <p:sldId id="308" r:id="rId46"/>
    <p:sldId id="317" r:id="rId47"/>
    <p:sldId id="321" r:id="rId48"/>
    <p:sldId id="320" r:id="rId49"/>
    <p:sldId id="319" r:id="rId50"/>
    <p:sldId id="318" r:id="rId51"/>
    <p:sldId id="316" r:id="rId52"/>
    <p:sldId id="315" r:id="rId53"/>
    <p:sldId id="314" r:id="rId54"/>
    <p:sldId id="313" r:id="rId55"/>
    <p:sldId id="312" r:id="rId56"/>
    <p:sldId id="311" r:id="rId57"/>
    <p:sldId id="310" r:id="rId58"/>
    <p:sldId id="309" r:id="rId59"/>
    <p:sldId id="307" r:id="rId60"/>
    <p:sldId id="306" r:id="rId61"/>
    <p:sldId id="305" r:id="rId62"/>
    <p:sldId id="304" r:id="rId63"/>
    <p:sldId id="322" r:id="rId64"/>
    <p:sldId id="323" r:id="rId65"/>
    <p:sldId id="303" r:id="rId66"/>
    <p:sldId id="326" r:id="rId67"/>
    <p:sldId id="324" r:id="rId68"/>
    <p:sldId id="325"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264" r:id="rId86"/>
    <p:sldId id="343" r:id="rId87"/>
    <p:sldId id="344" r:id="rId88"/>
    <p:sldId id="345" r:id="rId89"/>
    <p:sldId id="352" r:id="rId90"/>
    <p:sldId id="353" r:id="rId91"/>
    <p:sldId id="354" r:id="rId92"/>
    <p:sldId id="355" r:id="rId93"/>
    <p:sldId id="356" r:id="rId94"/>
    <p:sldId id="357" r:id="rId95"/>
    <p:sldId id="358" r:id="rId96"/>
    <p:sldId id="359" r:id="rId97"/>
    <p:sldId id="350" r:id="rId98"/>
    <p:sldId id="346" r:id="rId99"/>
    <p:sldId id="347" r:id="rId100"/>
    <p:sldId id="348" r:id="rId101"/>
    <p:sldId id="349" r:id="rId102"/>
    <p:sldId id="360" r:id="rId103"/>
    <p:sldId id="361" r:id="rId104"/>
    <p:sldId id="362" r:id="rId105"/>
    <p:sldId id="363"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printerSettings" Target="printerSettings/printerSettings1.bin"/><Relationship Id="rId109"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viewProps" Target="viewProp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theme" Target="theme/theme1.xml"/><Relationship Id="rId11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82CD0-5380-40E1-8760-814A2AEACCF5}" type="datetimeFigureOut">
              <a:rPr lang="fr-CH" smtClean="0"/>
              <a:pPr/>
              <a:t>07.03.13</a:t>
            </a:fld>
            <a:endParaRPr lang="fr-CH"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99CF3D-F176-4D47-AE26-54A7421EDF33}" type="slidenum">
              <a:rPr lang="fr-CH" smtClean="0"/>
              <a:pPr/>
              <a:t>‹#›</a:t>
            </a:fld>
            <a:endParaRPr lang="fr-CH" dirty="0"/>
          </a:p>
        </p:txBody>
      </p:sp>
    </p:spTree>
    <p:extLst>
      <p:ext uri="{BB962C8B-B14F-4D97-AF65-F5344CB8AC3E}">
        <p14:creationId xmlns:p14="http://schemas.microsoft.com/office/powerpoint/2010/main" val="3997527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19" name="Footer Placeholder 18"/>
          <p:cNvSpPr>
            <a:spLocks noGrp="1"/>
          </p:cNvSpPr>
          <p:nvPr>
            <p:ph type="ftr" sz="quarter" idx="11"/>
          </p:nvPr>
        </p:nvSpPr>
        <p:spPr/>
        <p:txBody>
          <a:bodyPr/>
          <a:lstStyle/>
          <a:p>
            <a:endParaRPr lang="fr-CH" dirty="0"/>
          </a:p>
        </p:txBody>
      </p:sp>
      <p:sp>
        <p:nvSpPr>
          <p:cNvPr id="27" name="Slide Number Placeholder 26"/>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5" name="Footer Placeholder 4"/>
          <p:cNvSpPr>
            <a:spLocks noGrp="1"/>
          </p:cNvSpPr>
          <p:nvPr>
            <p:ph type="ftr" sz="quarter" idx="11"/>
          </p:nvPr>
        </p:nvSpPr>
        <p:spPr/>
        <p:txBody>
          <a:bodyPr/>
          <a:lstStyle/>
          <a:p>
            <a:endParaRPr lang="fr-CH" dirty="0"/>
          </a:p>
        </p:txBody>
      </p:sp>
      <p:sp>
        <p:nvSpPr>
          <p:cNvPr id="6" name="Slide Number Placeholder 5"/>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5" name="Footer Placeholder 4"/>
          <p:cNvSpPr>
            <a:spLocks noGrp="1"/>
          </p:cNvSpPr>
          <p:nvPr>
            <p:ph type="ftr" sz="quarter" idx="11"/>
          </p:nvPr>
        </p:nvSpPr>
        <p:spPr/>
        <p:txBody>
          <a:bodyPr/>
          <a:lstStyle/>
          <a:p>
            <a:endParaRPr lang="fr-CH" dirty="0"/>
          </a:p>
        </p:txBody>
      </p:sp>
      <p:sp>
        <p:nvSpPr>
          <p:cNvPr id="6" name="Slide Number Placeholder 5"/>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5" name="Footer Placeholder 4"/>
          <p:cNvSpPr>
            <a:spLocks noGrp="1"/>
          </p:cNvSpPr>
          <p:nvPr>
            <p:ph type="ftr" sz="quarter" idx="11"/>
          </p:nvPr>
        </p:nvSpPr>
        <p:spPr/>
        <p:txBody>
          <a:bodyPr/>
          <a:lstStyle/>
          <a:p>
            <a:endParaRPr lang="fr-CH" dirty="0"/>
          </a:p>
        </p:txBody>
      </p:sp>
      <p:sp>
        <p:nvSpPr>
          <p:cNvPr id="6" name="Slide Number Placeholder 5"/>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5" name="Footer Placeholder 4"/>
          <p:cNvSpPr>
            <a:spLocks noGrp="1"/>
          </p:cNvSpPr>
          <p:nvPr>
            <p:ph type="ftr" sz="quarter" idx="11"/>
          </p:nvPr>
        </p:nvSpPr>
        <p:spPr/>
        <p:txBody>
          <a:bodyPr/>
          <a:lstStyle/>
          <a:p>
            <a:endParaRPr lang="fr-CH" dirty="0"/>
          </a:p>
        </p:txBody>
      </p:sp>
      <p:sp>
        <p:nvSpPr>
          <p:cNvPr id="6" name="Slide Number Placeholder 5"/>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6" name="Footer Placeholder 5"/>
          <p:cNvSpPr>
            <a:spLocks noGrp="1"/>
          </p:cNvSpPr>
          <p:nvPr>
            <p:ph type="ftr" sz="quarter" idx="11"/>
          </p:nvPr>
        </p:nvSpPr>
        <p:spPr/>
        <p:txBody>
          <a:bodyPr/>
          <a:lstStyle/>
          <a:p>
            <a:endParaRPr lang="fr-CH" dirty="0"/>
          </a:p>
        </p:txBody>
      </p:sp>
      <p:sp>
        <p:nvSpPr>
          <p:cNvPr id="7" name="Slide Number Placeholder 6"/>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8" name="Footer Placeholder 7"/>
          <p:cNvSpPr>
            <a:spLocks noGrp="1"/>
          </p:cNvSpPr>
          <p:nvPr>
            <p:ph type="ftr" sz="quarter" idx="11"/>
          </p:nvPr>
        </p:nvSpPr>
        <p:spPr/>
        <p:txBody>
          <a:bodyPr/>
          <a:lstStyle/>
          <a:p>
            <a:endParaRPr lang="fr-CH" dirty="0"/>
          </a:p>
        </p:txBody>
      </p:sp>
      <p:sp>
        <p:nvSpPr>
          <p:cNvPr id="9" name="Slide Number Placeholder 8"/>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4" name="Footer Placeholder 3"/>
          <p:cNvSpPr>
            <a:spLocks noGrp="1"/>
          </p:cNvSpPr>
          <p:nvPr>
            <p:ph type="ftr" sz="quarter" idx="11"/>
          </p:nvPr>
        </p:nvSpPr>
        <p:spPr/>
        <p:txBody>
          <a:bodyPr/>
          <a:lstStyle/>
          <a:p>
            <a:endParaRPr lang="fr-CH" dirty="0"/>
          </a:p>
        </p:txBody>
      </p:sp>
      <p:sp>
        <p:nvSpPr>
          <p:cNvPr id="5" name="Slide Number Placeholder 4"/>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3" name="Footer Placeholder 2"/>
          <p:cNvSpPr>
            <a:spLocks noGrp="1"/>
          </p:cNvSpPr>
          <p:nvPr>
            <p:ph type="ftr" sz="quarter" idx="11"/>
          </p:nvPr>
        </p:nvSpPr>
        <p:spPr/>
        <p:txBody>
          <a:bodyPr/>
          <a:lstStyle/>
          <a:p>
            <a:endParaRPr lang="fr-CH" dirty="0"/>
          </a:p>
        </p:txBody>
      </p:sp>
      <p:sp>
        <p:nvSpPr>
          <p:cNvPr id="4" name="Slide Number Placeholder 3"/>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6" name="Footer Placeholder 5"/>
          <p:cNvSpPr>
            <a:spLocks noGrp="1"/>
          </p:cNvSpPr>
          <p:nvPr>
            <p:ph type="ftr" sz="quarter" idx="11"/>
          </p:nvPr>
        </p:nvSpPr>
        <p:spPr/>
        <p:txBody>
          <a:bodyPr/>
          <a:lstStyle/>
          <a:p>
            <a:endParaRPr lang="fr-CH" dirty="0"/>
          </a:p>
        </p:txBody>
      </p:sp>
      <p:sp>
        <p:nvSpPr>
          <p:cNvPr id="7" name="Slide Number Placeholder 6"/>
          <p:cNvSpPr>
            <a:spLocks noGrp="1"/>
          </p:cNvSpPr>
          <p:nvPr>
            <p:ph type="sldNum" sz="quarter" idx="12"/>
          </p:nvPr>
        </p:nvSpPr>
        <p:spPr/>
        <p:txBody>
          <a:bodyPr/>
          <a:lstStyle/>
          <a:p>
            <a:fld id="{DD136E26-D615-40D3-9963-9E1DD37CE770}" type="slidenum">
              <a:rPr lang="fr-CH" smtClean="0"/>
              <a:pPr/>
              <a:t>‹#›</a:t>
            </a:fld>
            <a:endParaRPr lang="fr-CH"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949B62-0049-4A6A-9DE7-952F293B72A8}" type="datetimeFigureOut">
              <a:rPr lang="fr-CH" smtClean="0"/>
              <a:pPr/>
              <a:t>07.03.13</a:t>
            </a:fld>
            <a:endParaRPr lang="fr-CH" dirty="0"/>
          </a:p>
        </p:txBody>
      </p:sp>
      <p:sp>
        <p:nvSpPr>
          <p:cNvPr id="6" name="Footer Placeholder 5"/>
          <p:cNvSpPr>
            <a:spLocks noGrp="1"/>
          </p:cNvSpPr>
          <p:nvPr>
            <p:ph type="ftr" sz="quarter" idx="11"/>
          </p:nvPr>
        </p:nvSpPr>
        <p:spPr/>
        <p:txBody>
          <a:bodyPr/>
          <a:lstStyle/>
          <a:p>
            <a:endParaRPr lang="fr-CH" dirty="0"/>
          </a:p>
        </p:txBody>
      </p:sp>
      <p:sp>
        <p:nvSpPr>
          <p:cNvPr id="7" name="Slide Number Placeholder 6"/>
          <p:cNvSpPr>
            <a:spLocks noGrp="1"/>
          </p:cNvSpPr>
          <p:nvPr>
            <p:ph type="sldNum" sz="quarter" idx="12"/>
          </p:nvPr>
        </p:nvSpPr>
        <p:spPr>
          <a:xfrm>
            <a:off x="8077200" y="6356350"/>
            <a:ext cx="609600" cy="365125"/>
          </a:xfrm>
        </p:spPr>
        <p:txBody>
          <a:bodyPr/>
          <a:lstStyle/>
          <a:p>
            <a:fld id="{DD136E26-D615-40D3-9963-9E1DD37CE770}" type="slidenum">
              <a:rPr lang="fr-CH" smtClean="0"/>
              <a:pPr/>
              <a:t>‹#›</a:t>
            </a:fld>
            <a:endParaRPr lang="fr-CH"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949B62-0049-4A6A-9DE7-952F293B72A8}" type="datetimeFigureOut">
              <a:rPr lang="fr-CH" smtClean="0"/>
              <a:pPr/>
              <a:t>07.03.13</a:t>
            </a:fld>
            <a:endParaRPr lang="fr-CH"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H"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136E26-D615-40D3-9963-9E1DD37CE770}" type="slidenum">
              <a:rPr lang="fr-CH" smtClean="0"/>
              <a:pPr/>
              <a:t>‹#›</a:t>
            </a:fld>
            <a:endParaRPr lang="fr-CH"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1.xml"/><Relationship Id="rId4" Type="http://schemas.openxmlformats.org/officeDocument/2006/relationships/slide" Target="slide30.xml"/><Relationship Id="rId5" Type="http://schemas.openxmlformats.org/officeDocument/2006/relationships/slide" Target="slide72.xml"/><Relationship Id="rId6" Type="http://schemas.openxmlformats.org/officeDocument/2006/relationships/image" Target="../media/image9.jpeg"/><Relationship Id="rId1" Type="http://schemas.openxmlformats.org/officeDocument/2006/relationships/slideLayout" Target="../slideLayouts/slideLayout4.xml"/><Relationship Id="rId2" Type="http://schemas.openxmlformats.org/officeDocument/2006/relationships/slide" Target="slide9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8.xml"/><Relationship Id="rId3" Type="http://schemas.openxmlformats.org/officeDocument/2006/relationships/image" Target="../media/image23.jpe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9.xml"/><Relationship Id="rId3" Type="http://schemas.openxmlformats.org/officeDocument/2006/relationships/image" Target="../media/image23.jpe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0.xml"/><Relationship Id="rId3" Type="http://schemas.openxmlformats.org/officeDocument/2006/relationships/image" Target="../media/image23.jpe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1.xml"/><Relationship Id="rId3" Type="http://schemas.openxmlformats.org/officeDocument/2006/relationships/image" Target="../media/image23.jpe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2.xml"/><Relationship Id="rId3" Type="http://schemas.openxmlformats.org/officeDocument/2006/relationships/image" Target="../media/image23.jpe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2.xml"/><Relationship Id="rId3"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slide" Target="slide52.xml"/><Relationship Id="rId4" Type="http://schemas.openxmlformats.org/officeDocument/2006/relationships/slide" Target="slide31.xml"/><Relationship Id="rId5" Type="http://schemas.openxmlformats.org/officeDocument/2006/relationships/slide" Target="slide73.xml"/><Relationship Id="rId6"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slide" Target="slide93.xml"/></Relationships>
</file>

<file path=ppt/slides/_rels/slide12.xml.rels><?xml version="1.0" encoding="UTF-8" standalone="yes"?>
<Relationships xmlns="http://schemas.openxmlformats.org/package/2006/relationships"><Relationship Id="rId3" Type="http://schemas.openxmlformats.org/officeDocument/2006/relationships/slide" Target="slide53.xml"/><Relationship Id="rId4" Type="http://schemas.openxmlformats.org/officeDocument/2006/relationships/slide" Target="slide74.xml"/><Relationship Id="rId5" Type="http://schemas.openxmlformats.org/officeDocument/2006/relationships/slide" Target="slide94.xml"/><Relationship Id="rId6"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slide" Target="slide32.xml"/></Relationships>
</file>

<file path=ppt/slides/_rels/slide13.xml.rels><?xml version="1.0" encoding="UTF-8" standalone="yes"?>
<Relationships xmlns="http://schemas.openxmlformats.org/package/2006/relationships"><Relationship Id="rId3" Type="http://schemas.openxmlformats.org/officeDocument/2006/relationships/slide" Target="slide54.xml"/><Relationship Id="rId4" Type="http://schemas.openxmlformats.org/officeDocument/2006/relationships/slide" Target="slide33.xml"/><Relationship Id="rId5" Type="http://schemas.openxmlformats.org/officeDocument/2006/relationships/slide" Target="slide75.xml"/><Relationship Id="rId6" Type="http://schemas.openxmlformats.org/officeDocument/2006/relationships/image" Target="../media/image12.jpeg"/><Relationship Id="rId1" Type="http://schemas.openxmlformats.org/officeDocument/2006/relationships/slideLayout" Target="../slideLayouts/slideLayout4.xml"/><Relationship Id="rId2" Type="http://schemas.openxmlformats.org/officeDocument/2006/relationships/slide" Target="slide95.xml"/></Relationships>
</file>

<file path=ppt/slides/_rels/slide14.xml.rels><?xml version="1.0" encoding="UTF-8" standalone="yes"?>
<Relationships xmlns="http://schemas.openxmlformats.org/package/2006/relationships"><Relationship Id="rId3" Type="http://schemas.openxmlformats.org/officeDocument/2006/relationships/slide" Target="slide55.xml"/><Relationship Id="rId4" Type="http://schemas.openxmlformats.org/officeDocument/2006/relationships/slide" Target="slide96.xml"/><Relationship Id="rId5" Type="http://schemas.openxmlformats.org/officeDocument/2006/relationships/slide" Target="slide76.xml"/><Relationship Id="rId6"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slide" Target="slide34.xml"/></Relationships>
</file>

<file path=ppt/slides/_rels/slide15.xml.rels><?xml version="1.0" encoding="UTF-8" standalone="yes"?>
<Relationships xmlns="http://schemas.openxmlformats.org/package/2006/relationships"><Relationship Id="rId3" Type="http://schemas.openxmlformats.org/officeDocument/2006/relationships/slide" Target="slide97.xml"/><Relationship Id="rId4" Type="http://schemas.openxmlformats.org/officeDocument/2006/relationships/slide" Target="slide56.xml"/><Relationship Id="rId5" Type="http://schemas.openxmlformats.org/officeDocument/2006/relationships/slide" Target="slide35.xml"/><Relationship Id="rId6" Type="http://schemas.openxmlformats.org/officeDocument/2006/relationships/slide" Target="slide77.xml"/><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slide" Target="slide98.xml"/><Relationship Id="rId4" Type="http://schemas.openxmlformats.org/officeDocument/2006/relationships/slide" Target="slide57.xml"/><Relationship Id="rId5" Type="http://schemas.openxmlformats.org/officeDocument/2006/relationships/slide" Target="slide36.xml"/><Relationship Id="rId6" Type="http://schemas.openxmlformats.org/officeDocument/2006/relationships/slide" Target="slide78.xml"/><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slide" Target="slide58.xml"/><Relationship Id="rId4" Type="http://schemas.openxmlformats.org/officeDocument/2006/relationships/slide" Target="slide99.xml"/><Relationship Id="rId5" Type="http://schemas.openxmlformats.org/officeDocument/2006/relationships/slide" Target="slide79.xml"/><Relationship Id="rId6" Type="http://schemas.openxmlformats.org/officeDocument/2006/relationships/image" Target="../media/image16.png"/><Relationship Id="rId1" Type="http://schemas.openxmlformats.org/officeDocument/2006/relationships/slideLayout" Target="../slideLayouts/slideLayout4.xml"/><Relationship Id="rId2" Type="http://schemas.openxmlformats.org/officeDocument/2006/relationships/slide" Target="slide37.xml"/></Relationships>
</file>

<file path=ppt/slides/_rels/slide18.xml.rels><?xml version="1.0" encoding="UTF-8" standalone="yes"?>
<Relationships xmlns="http://schemas.openxmlformats.org/package/2006/relationships"><Relationship Id="rId3" Type="http://schemas.openxmlformats.org/officeDocument/2006/relationships/slide" Target="slide100.xml"/><Relationship Id="rId4" Type="http://schemas.openxmlformats.org/officeDocument/2006/relationships/slide" Target="slide38.xml"/><Relationship Id="rId5" Type="http://schemas.openxmlformats.org/officeDocument/2006/relationships/slide" Target="slide59.xml"/><Relationship Id="rId6" Type="http://schemas.openxmlformats.org/officeDocument/2006/relationships/slide" Target="slide80.xml"/><Relationship Id="rId1" Type="http://schemas.openxmlformats.org/officeDocument/2006/relationships/slideLayout" Target="../slideLayouts/slideLayout4.xml"/><Relationship Id="rId2" Type="http://schemas.openxmlformats.org/officeDocument/2006/relationships/image" Target="../media/image17.jpeg"/></Relationships>
</file>

<file path=ppt/slides/_rels/slide19.xml.rels><?xml version="1.0" encoding="UTF-8" standalone="yes"?>
<Relationships xmlns="http://schemas.openxmlformats.org/package/2006/relationships"><Relationship Id="rId3" Type="http://schemas.openxmlformats.org/officeDocument/2006/relationships/slide" Target="slide41.xml"/><Relationship Id="rId4" Type="http://schemas.openxmlformats.org/officeDocument/2006/relationships/slide" Target="slide60.xml"/><Relationship Id="rId5" Type="http://schemas.openxmlformats.org/officeDocument/2006/relationships/slide" Target="slide101.xml"/><Relationship Id="rId6" Type="http://schemas.openxmlformats.org/officeDocument/2006/relationships/slide" Target="slide81.xml"/><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61.xml"/><Relationship Id="rId4" Type="http://schemas.openxmlformats.org/officeDocument/2006/relationships/slide" Target="slide39.xml"/><Relationship Id="rId5" Type="http://schemas.openxmlformats.org/officeDocument/2006/relationships/slide" Target="slide82.xml"/><Relationship Id="rId6" Type="http://schemas.openxmlformats.org/officeDocument/2006/relationships/image" Target="../media/image19.jpeg"/><Relationship Id="rId1" Type="http://schemas.openxmlformats.org/officeDocument/2006/relationships/slideLayout" Target="../slideLayouts/slideLayout4.xml"/><Relationship Id="rId2" Type="http://schemas.openxmlformats.org/officeDocument/2006/relationships/slide" Target="slide102.xml"/></Relationships>
</file>

<file path=ppt/slides/_rels/slide21.xml.rels><?xml version="1.0" encoding="UTF-8" standalone="yes"?>
<Relationships xmlns="http://schemas.openxmlformats.org/package/2006/relationships"><Relationship Id="rId3" Type="http://schemas.openxmlformats.org/officeDocument/2006/relationships/slide" Target="slide40.xml"/><Relationship Id="rId4" Type="http://schemas.openxmlformats.org/officeDocument/2006/relationships/slide" Target="slide62.xml"/><Relationship Id="rId5" Type="http://schemas.openxmlformats.org/officeDocument/2006/relationships/slide" Target="slide83.xml"/><Relationship Id="rId6" Type="http://schemas.openxmlformats.org/officeDocument/2006/relationships/image" Target="../media/image20.png"/><Relationship Id="rId1" Type="http://schemas.openxmlformats.org/officeDocument/2006/relationships/slideLayout" Target="../slideLayouts/slideLayout4.xml"/><Relationship Id="rId2" Type="http://schemas.openxmlformats.org/officeDocument/2006/relationships/slide" Target="slide103.xml"/></Relationships>
</file>

<file path=ppt/slides/_rels/slide22.xml.rels><?xml version="1.0" encoding="UTF-8" standalone="yes"?>
<Relationships xmlns="http://schemas.openxmlformats.org/package/2006/relationships"><Relationship Id="rId3" Type="http://schemas.openxmlformats.org/officeDocument/2006/relationships/slide" Target="slide42.xml"/><Relationship Id="rId4" Type="http://schemas.openxmlformats.org/officeDocument/2006/relationships/slide" Target="slide63.xml"/><Relationship Id="rId5" Type="http://schemas.openxmlformats.org/officeDocument/2006/relationships/slide" Target="slide104.xml"/><Relationship Id="rId6" Type="http://schemas.openxmlformats.org/officeDocument/2006/relationships/slide" Target="slide84.xml"/><Relationship Id="rId1" Type="http://schemas.openxmlformats.org/officeDocument/2006/relationships/slideLayout" Target="../slideLayouts/slideLayout4.xml"/><Relationship Id="rId2" Type="http://schemas.openxmlformats.org/officeDocument/2006/relationships/image" Target="../media/image2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slide" Target="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 Id="rId3" Type="http://schemas.openxmlformats.org/officeDocument/2006/relationships/slide" Target="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slide" Target="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slide" Target="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slide" Target="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slide" Target="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slide" Target="slide44.xml"/><Relationship Id="rId4" Type="http://schemas.openxmlformats.org/officeDocument/2006/relationships/slide" Target="slide65.xml"/><Relationship Id="rId5" Type="http://schemas.openxmlformats.org/officeDocument/2006/relationships/slide" Target="slide85.xml"/><Relationship Id="rId6"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slide" Target="slide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slide" Target="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slide" Target="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slide" Target="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slide" Target="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slide" Target="slid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slide" Target="slid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slide" Target="slide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slide" Target="slide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slide" Target="slide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 Id="rId3" Type="http://schemas.openxmlformats.org/officeDocument/2006/relationships/slide" Target="slide21.xml"/></Relationships>
</file>

<file path=ppt/slides/_rels/slide4.xml.rels><?xml version="1.0" encoding="UTF-8" standalone="yes"?>
<Relationships xmlns="http://schemas.openxmlformats.org/package/2006/relationships"><Relationship Id="rId3" Type="http://schemas.openxmlformats.org/officeDocument/2006/relationships/slide" Target="slide45.xml"/><Relationship Id="rId4" Type="http://schemas.openxmlformats.org/officeDocument/2006/relationships/slide" Target="slide24.xml"/><Relationship Id="rId5" Type="http://schemas.openxmlformats.org/officeDocument/2006/relationships/slide" Target="slide66.xml"/><Relationship Id="rId6"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slide" Target="slide8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 Id="rId3" Type="http://schemas.openxmlformats.org/officeDocument/2006/relationships/slide" Target="slid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 Id="rId3" Type="http://schemas.openxmlformats.org/officeDocument/2006/relationships/slide" Target="slide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3.xml"/><Relationship Id="rId3" Type="http://schemas.openxmlformats.org/officeDocument/2006/relationships/image" Target="../media/image2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46.xml"/><Relationship Id="rId4" Type="http://schemas.openxmlformats.org/officeDocument/2006/relationships/slide" Target="slide25.xml"/><Relationship Id="rId5" Type="http://schemas.openxmlformats.org/officeDocument/2006/relationships/slide" Target="slide67.xml"/><Relationship Id="rId6" Type="http://schemas.openxmlformats.org/officeDocument/2006/relationships/image" Target="../media/image4.jpeg"/><Relationship Id="rId1" Type="http://schemas.openxmlformats.org/officeDocument/2006/relationships/slideLayout" Target="../slideLayouts/slideLayout4.xml"/><Relationship Id="rId2" Type="http://schemas.openxmlformats.org/officeDocument/2006/relationships/slide" Target="slide8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6.xml.rels><?xml version="1.0" encoding="UTF-8" standalone="yes"?>
<Relationships xmlns="http://schemas.openxmlformats.org/package/2006/relationships"><Relationship Id="rId3" Type="http://schemas.openxmlformats.org/officeDocument/2006/relationships/slide" Target="slide26.xml"/><Relationship Id="rId4" Type="http://schemas.openxmlformats.org/officeDocument/2006/relationships/slide" Target="slide47.xml"/><Relationship Id="rId5" Type="http://schemas.openxmlformats.org/officeDocument/2006/relationships/slide" Target="slide68.xml"/><Relationship Id="rId6"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slide" Target="slide8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48.xml"/><Relationship Id="rId4" Type="http://schemas.openxmlformats.org/officeDocument/2006/relationships/slide" Target="slide27.xml"/><Relationship Id="rId5" Type="http://schemas.openxmlformats.org/officeDocument/2006/relationships/image" Target="../media/image6.jpeg"/><Relationship Id="rId1" Type="http://schemas.openxmlformats.org/officeDocument/2006/relationships/slideLayout" Target="../slideLayouts/slideLayout4.xml"/><Relationship Id="rId2" Type="http://schemas.openxmlformats.org/officeDocument/2006/relationships/slide" Target="slide8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8.xml.rels><?xml version="1.0" encoding="UTF-8" standalone="yes"?>
<Relationships xmlns="http://schemas.openxmlformats.org/package/2006/relationships"><Relationship Id="rId3" Type="http://schemas.openxmlformats.org/officeDocument/2006/relationships/slide" Target="slide28.xml"/><Relationship Id="rId4" Type="http://schemas.openxmlformats.org/officeDocument/2006/relationships/slide" Target="slide49.xml"/><Relationship Id="rId5" Type="http://schemas.openxmlformats.org/officeDocument/2006/relationships/slide" Target="slide70.xml"/><Relationship Id="rId6"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slide" Target="slide9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3.xml"/><Relationship Id="rId3" Type="http://schemas.openxmlformats.org/officeDocument/2006/relationships/image" Target="../media/image23.jpe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4.xml"/><Relationship Id="rId3" Type="http://schemas.openxmlformats.org/officeDocument/2006/relationships/image" Target="../media/image23.jpe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5.xml"/><Relationship Id="rId3" Type="http://schemas.openxmlformats.org/officeDocument/2006/relationships/image" Target="../media/image23.jpe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6.xml"/><Relationship Id="rId3" Type="http://schemas.openxmlformats.org/officeDocument/2006/relationships/image" Target="../media/image23.jpe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7.xml"/><Relationship Id="rId3" Type="http://schemas.openxmlformats.org/officeDocument/2006/relationships/image" Target="../media/image23.jpeg"/></Relationships>
</file>

<file path=ppt/slides/_rels/slide9.xml.rels><?xml version="1.0" encoding="UTF-8" standalone="yes"?>
<Relationships xmlns="http://schemas.openxmlformats.org/package/2006/relationships"><Relationship Id="rId3" Type="http://schemas.openxmlformats.org/officeDocument/2006/relationships/slide" Target="slide29.xml"/><Relationship Id="rId4" Type="http://schemas.openxmlformats.org/officeDocument/2006/relationships/slide" Target="slide50.xml"/><Relationship Id="rId5" Type="http://schemas.openxmlformats.org/officeDocument/2006/relationships/slide" Target="slide71.xml"/><Relationship Id="rId6" Type="http://schemas.openxmlformats.org/officeDocument/2006/relationships/image" Target="../media/image8.png"/><Relationship Id="rId1" Type="http://schemas.openxmlformats.org/officeDocument/2006/relationships/slideLayout" Target="../slideLayouts/slideLayout4.xml"/><Relationship Id="rId2" Type="http://schemas.openxmlformats.org/officeDocument/2006/relationships/slide" Target="slide9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8.xml"/><Relationship Id="rId3" Type="http://schemas.openxmlformats.org/officeDocument/2006/relationships/image" Target="../media/image23.jpe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9.xml"/><Relationship Id="rId3" Type="http://schemas.openxmlformats.org/officeDocument/2006/relationships/image" Target="../media/image23.jpe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0.xml"/><Relationship Id="rId3" Type="http://schemas.openxmlformats.org/officeDocument/2006/relationships/image" Target="../media/image23.jpe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1.xml"/><Relationship Id="rId3" Type="http://schemas.openxmlformats.org/officeDocument/2006/relationships/image" Target="../media/image23.jpe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2.xml"/><Relationship Id="rId3" Type="http://schemas.openxmlformats.org/officeDocument/2006/relationships/image" Target="../media/image23.jpe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3.xml"/><Relationship Id="rId3" Type="http://schemas.openxmlformats.org/officeDocument/2006/relationships/image" Target="../media/image23.jpe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4.xml"/><Relationship Id="rId3" Type="http://schemas.openxmlformats.org/officeDocument/2006/relationships/image" Target="../media/image23.jpe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5.xml"/><Relationship Id="rId3" Type="http://schemas.openxmlformats.org/officeDocument/2006/relationships/image" Target="../media/image23.jpe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6.xml"/><Relationship Id="rId3" Type="http://schemas.openxmlformats.org/officeDocument/2006/relationships/image" Target="../media/image23.jpe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7.xml"/><Relationship Id="rId3"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H" dirty="0" smtClean="0"/>
              <a:t>Les Poissons de </a:t>
            </a:r>
            <a:r>
              <a:rPr lang="fr-CH" dirty="0"/>
              <a:t>M</a:t>
            </a:r>
            <a:r>
              <a:rPr lang="fr-CH" dirty="0" smtClean="0"/>
              <a:t>er</a:t>
            </a:r>
            <a:endParaRPr lang="fr-CH" dirty="0"/>
          </a:p>
        </p:txBody>
      </p:sp>
      <p:sp>
        <p:nvSpPr>
          <p:cNvPr id="3" name="Subtitle 2"/>
          <p:cNvSpPr>
            <a:spLocks noGrp="1"/>
          </p:cNvSpPr>
          <p:nvPr>
            <p:ph type="subTitle" idx="1"/>
          </p:nvPr>
        </p:nvSpPr>
        <p:spPr/>
        <p:txBody>
          <a:bodyPr/>
          <a:lstStyle/>
          <a:p>
            <a:r>
              <a:rPr lang="fr-CH" smtClean="0"/>
              <a:t>Jeu interactif</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r>
              <a:rPr lang="fr-CH" dirty="0" smtClean="0">
                <a:hlinkClick r:id="rId2" action="ppaction://hlinksldjump"/>
              </a:rPr>
              <a:t>Barbue</a:t>
            </a:r>
            <a:endParaRPr lang="fr-CH" dirty="0" smtClean="0"/>
          </a:p>
          <a:p>
            <a:r>
              <a:rPr lang="fr-CH" dirty="0" smtClean="0">
                <a:hlinkClick r:id="rId3" action="ppaction://hlinksldjump"/>
              </a:rPr>
              <a:t>Sole</a:t>
            </a:r>
            <a:endParaRPr lang="fr-CH" dirty="0" smtClean="0"/>
          </a:p>
          <a:p>
            <a:r>
              <a:rPr lang="fr-CH" dirty="0" smtClean="0">
                <a:hlinkClick r:id="rId4" action="ppaction://hlinksldjump"/>
              </a:rPr>
              <a:t>Limande</a:t>
            </a:r>
            <a:endParaRPr lang="fr-CH" dirty="0" smtClean="0"/>
          </a:p>
          <a:p>
            <a:r>
              <a:rPr lang="fr-CH" dirty="0" smtClean="0">
                <a:hlinkClick r:id="rId5" action="ppaction://hlinksldjump"/>
              </a:rPr>
              <a:t>Plie</a:t>
            </a:r>
            <a:endParaRPr lang="fr-CH" dirty="0"/>
          </a:p>
        </p:txBody>
      </p:sp>
      <p:pic>
        <p:nvPicPr>
          <p:cNvPr id="5" name="Content Placeholder 4" descr="Limande.jpg"/>
          <p:cNvPicPr>
            <a:picLocks noGrp="1" noChangeAspect="1"/>
          </p:cNvPicPr>
          <p:nvPr>
            <p:ph sz="half" idx="2"/>
          </p:nvPr>
        </p:nvPicPr>
        <p:blipFill>
          <a:blip r:embed="rId6" cstate="print"/>
          <a:stretch>
            <a:fillRect/>
          </a:stretch>
        </p:blipFill>
        <p:spPr>
          <a:xfrm>
            <a:off x="4283968" y="3933056"/>
            <a:ext cx="4313454" cy="2304256"/>
          </a:xfrm>
        </p:spPr>
      </p:pic>
    </p:spTree>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endParaRPr lang="fr-CH" dirty="0" smtClean="0"/>
          </a:p>
          <a:p>
            <a:endParaRPr lang="fr-CH" dirty="0" smtClean="0"/>
          </a:p>
          <a:p>
            <a:r>
              <a:rPr lang="fr-CH" dirty="0" smtClean="0">
                <a:hlinkClick r:id="rId2" action="ppaction://hlinksldjump"/>
              </a:rPr>
              <a:t>Espadon</a:t>
            </a:r>
            <a:endParaRPr lang="fr-CH" dirty="0" smtClean="0"/>
          </a:p>
          <a:p>
            <a:r>
              <a:rPr lang="fr-CH" dirty="0" smtClean="0">
                <a:hlinkClick r:id="rId3" action="ppaction://hlinksldjump"/>
              </a:rPr>
              <a:t>Thon bonite</a:t>
            </a:r>
            <a:endParaRPr lang="fr-CH" dirty="0" smtClean="0"/>
          </a:p>
          <a:p>
            <a:r>
              <a:rPr lang="fr-CH" dirty="0" smtClean="0">
                <a:hlinkClick r:id="rId4" action="ppaction://hlinksldjump"/>
              </a:rPr>
              <a:t>Maquereau</a:t>
            </a:r>
            <a:endParaRPr lang="fr-CH" dirty="0" smtClean="0"/>
          </a:p>
          <a:p>
            <a:r>
              <a:rPr lang="fr-CH" dirty="0" smtClean="0">
                <a:hlinkClick r:id="rId5" action="ppaction://hlinksldjump"/>
              </a:rPr>
              <a:t>Sardine</a:t>
            </a:r>
            <a:endParaRPr lang="fr-CH" dirty="0"/>
          </a:p>
        </p:txBody>
      </p:sp>
      <p:pic>
        <p:nvPicPr>
          <p:cNvPr id="5" name="Content Placeholder 4" descr="Macquereau.png"/>
          <p:cNvPicPr>
            <a:picLocks noGrp="1" noChangeAspect="1"/>
          </p:cNvPicPr>
          <p:nvPr>
            <p:ph sz="half" idx="2"/>
          </p:nvPr>
        </p:nvPicPr>
        <p:blipFill>
          <a:blip r:embed="rId6" cstate="print"/>
          <a:stretch>
            <a:fillRect/>
          </a:stretch>
        </p:blipFill>
        <p:spPr>
          <a:xfrm>
            <a:off x="3779912" y="1916832"/>
            <a:ext cx="4858688" cy="2952328"/>
          </a:xfrm>
          <a:noFill/>
          <a:ln>
            <a:noFill/>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r>
              <a:rPr lang="fr-CH" dirty="0" smtClean="0">
                <a:hlinkClick r:id="rId2" action="ppaction://hlinksldjump"/>
              </a:rPr>
              <a:t>Merlan</a:t>
            </a:r>
            <a:endParaRPr lang="fr-CH" dirty="0" smtClean="0"/>
          </a:p>
          <a:p>
            <a:r>
              <a:rPr lang="fr-CH" dirty="0" smtClean="0">
                <a:hlinkClick r:id="rId3" action="ppaction://hlinksldjump"/>
              </a:rPr>
              <a:t>Merlu</a:t>
            </a:r>
            <a:endParaRPr lang="fr-CH" dirty="0" smtClean="0"/>
          </a:p>
          <a:p>
            <a:r>
              <a:rPr lang="fr-CH" dirty="0" smtClean="0">
                <a:hlinkClick r:id="rId4" action="ppaction://hlinksldjump"/>
              </a:rPr>
              <a:t>Colin</a:t>
            </a:r>
            <a:endParaRPr lang="fr-CH" dirty="0" smtClean="0"/>
          </a:p>
          <a:p>
            <a:r>
              <a:rPr lang="fr-CH" dirty="0" smtClean="0">
                <a:hlinkClick r:id="rId5" action="ppaction://hlinksldjump"/>
              </a:rPr>
              <a:t>Cabillaud</a:t>
            </a:r>
            <a:endParaRPr lang="fr-CH" dirty="0"/>
          </a:p>
        </p:txBody>
      </p:sp>
      <p:pic>
        <p:nvPicPr>
          <p:cNvPr id="5" name="Content Placeholder 4" descr="merlan.png"/>
          <p:cNvPicPr>
            <a:picLocks noGrp="1" noChangeAspect="1"/>
          </p:cNvPicPr>
          <p:nvPr>
            <p:ph sz="half" idx="2"/>
          </p:nvPr>
        </p:nvPicPr>
        <p:blipFill>
          <a:blip r:embed="rId6" cstate="print"/>
          <a:stretch>
            <a:fillRect/>
          </a:stretch>
        </p:blipFill>
        <p:spPr>
          <a:xfrm>
            <a:off x="3275856" y="3400944"/>
            <a:ext cx="5218534" cy="2778699"/>
          </a:xfr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endParaRPr lang="fr-CH" dirty="0" smtClean="0"/>
          </a:p>
          <a:p>
            <a:endParaRPr lang="fr-CH" dirty="0" smtClean="0"/>
          </a:p>
          <a:p>
            <a:r>
              <a:rPr lang="fr-CH" dirty="0" smtClean="0">
                <a:hlinkClick r:id="rId2" action="ppaction://hlinksldjump"/>
              </a:rPr>
              <a:t>Rouget grondin</a:t>
            </a:r>
            <a:endParaRPr lang="fr-CH" dirty="0" smtClean="0"/>
          </a:p>
          <a:p>
            <a:r>
              <a:rPr lang="fr-CH" dirty="0" smtClean="0">
                <a:hlinkClick r:id="rId3" action="ppaction://hlinksldjump"/>
              </a:rPr>
              <a:t>Rascasse</a:t>
            </a:r>
            <a:endParaRPr lang="fr-CH" dirty="0" smtClean="0"/>
          </a:p>
          <a:p>
            <a:r>
              <a:rPr lang="fr-CH" dirty="0" smtClean="0">
                <a:hlinkClick r:id="rId4" action="ppaction://hlinksldjump"/>
              </a:rPr>
              <a:t>Vivaneau rouge</a:t>
            </a:r>
            <a:endParaRPr lang="fr-CH" dirty="0" smtClean="0"/>
          </a:p>
          <a:p>
            <a:r>
              <a:rPr lang="fr-CH" dirty="0" smtClean="0">
                <a:hlinkClick r:id="rId5" action="ppaction://hlinksldjump"/>
              </a:rPr>
              <a:t>Vive</a:t>
            </a:r>
            <a:endParaRPr lang="fr-CH" dirty="0"/>
          </a:p>
        </p:txBody>
      </p:sp>
      <p:pic>
        <p:nvPicPr>
          <p:cNvPr id="5" name="Content Placeholder 4" descr="Photo plat Vivanneau au cactus vivaneau2.jpg"/>
          <p:cNvPicPr>
            <a:picLocks noGrp="1" noChangeAspect="1"/>
          </p:cNvPicPr>
          <p:nvPr>
            <p:ph sz="half" idx="2"/>
          </p:nvPr>
        </p:nvPicPr>
        <p:blipFill>
          <a:blip r:embed="rId6" cstate="print"/>
          <a:stretch>
            <a:fillRect/>
          </a:stretch>
        </p:blipFill>
        <p:spPr>
          <a:xfrm>
            <a:off x="4139952" y="1772816"/>
            <a:ext cx="4536504" cy="2434590"/>
          </a:xfr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r>
              <a:rPr lang="fr-CH" dirty="0" smtClean="0">
                <a:hlinkClick r:id="rId2" action="ppaction://hlinksldjump"/>
              </a:rPr>
              <a:t>Plie</a:t>
            </a:r>
            <a:endParaRPr lang="fr-CH" dirty="0" smtClean="0"/>
          </a:p>
          <a:p>
            <a:r>
              <a:rPr lang="fr-CH" dirty="0" smtClean="0">
                <a:hlinkClick r:id="rId3" action="ppaction://hlinksldjump"/>
              </a:rPr>
              <a:t>Vive</a:t>
            </a:r>
            <a:endParaRPr lang="fr-CH" dirty="0" smtClean="0"/>
          </a:p>
          <a:p>
            <a:r>
              <a:rPr lang="fr-CH" dirty="0" smtClean="0">
                <a:hlinkClick r:id="rId4" action="ppaction://hlinksldjump"/>
              </a:rPr>
              <a:t>Turbot </a:t>
            </a:r>
            <a:endParaRPr lang="fr-CH" dirty="0" smtClean="0"/>
          </a:p>
          <a:p>
            <a:r>
              <a:rPr lang="fr-CH" dirty="0" smtClean="0">
                <a:hlinkClick r:id="rId5" action="ppaction://hlinksldjump"/>
              </a:rPr>
              <a:t>Sole</a:t>
            </a:r>
            <a:endParaRPr lang="fr-CH" dirty="0"/>
          </a:p>
        </p:txBody>
      </p:sp>
      <p:pic>
        <p:nvPicPr>
          <p:cNvPr id="5" name="Content Placeholder 4" descr="Plie.png"/>
          <p:cNvPicPr>
            <a:picLocks noGrp="1" noChangeAspect="1"/>
          </p:cNvPicPr>
          <p:nvPr>
            <p:ph sz="half" idx="2"/>
          </p:nvPr>
        </p:nvPicPr>
        <p:blipFill>
          <a:blip r:embed="rId6" cstate="print"/>
          <a:stretch>
            <a:fillRect/>
          </a:stretch>
        </p:blipFill>
        <p:spPr>
          <a:xfrm>
            <a:off x="3419872" y="2636912"/>
            <a:ext cx="4268713" cy="2561228"/>
          </a:xfr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pic>
        <p:nvPicPr>
          <p:cNvPr id="5" name="Content Placeholder 4" descr="Rascasse.png"/>
          <p:cNvPicPr>
            <a:picLocks noGrp="1" noChangeAspect="1"/>
          </p:cNvPicPr>
          <p:nvPr>
            <p:ph sz="half" idx="1"/>
          </p:nvPr>
        </p:nvPicPr>
        <p:blipFill>
          <a:blip r:embed="rId2" cstate="print"/>
          <a:stretch>
            <a:fillRect/>
          </a:stretch>
        </p:blipFill>
        <p:spPr>
          <a:xfrm rot="1476529">
            <a:off x="608396" y="3153367"/>
            <a:ext cx="3927829" cy="1879054"/>
          </a:xfrm>
        </p:spPr>
      </p:pic>
      <p:sp>
        <p:nvSpPr>
          <p:cNvPr id="4" name="Content Placeholder 3"/>
          <p:cNvSpPr>
            <a:spLocks noGrp="1"/>
          </p:cNvSpPr>
          <p:nvPr>
            <p:ph sz="half" idx="2"/>
          </p:nvPr>
        </p:nvSpPr>
        <p:spPr/>
        <p:txBody>
          <a:bodyPr/>
          <a:lstStyle/>
          <a:p>
            <a:r>
              <a:rPr lang="fr-CH" dirty="0" smtClean="0">
                <a:hlinkClick r:id="rId3" action="ppaction://hlinksldjump"/>
              </a:rPr>
              <a:t>Lotte de mer</a:t>
            </a:r>
            <a:endParaRPr lang="fr-CH" dirty="0" smtClean="0"/>
          </a:p>
          <a:p>
            <a:r>
              <a:rPr lang="fr-CH" dirty="0" smtClean="0">
                <a:hlinkClick r:id="rId4" action="ppaction://hlinksldjump"/>
              </a:rPr>
              <a:t>Rouget grondin</a:t>
            </a:r>
            <a:endParaRPr lang="fr-CH" dirty="0" smtClean="0"/>
          </a:p>
          <a:p>
            <a:r>
              <a:rPr lang="fr-CH" dirty="0" smtClean="0">
                <a:hlinkClick r:id="rId5" action="ppaction://hlinksldjump"/>
              </a:rPr>
              <a:t>Rascasse</a:t>
            </a:r>
            <a:endParaRPr lang="fr-CH" dirty="0" smtClean="0"/>
          </a:p>
          <a:p>
            <a:r>
              <a:rPr lang="fr-CH" dirty="0" smtClean="0">
                <a:hlinkClick r:id="rId6" action="ppaction://hlinksldjump"/>
              </a:rPr>
              <a:t>Turbot</a:t>
            </a:r>
            <a:endParaRPr lang="fr-CH" dirty="0" smtClean="0"/>
          </a:p>
          <a:p>
            <a:endParaRPr lang="fr-CH"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pic>
        <p:nvPicPr>
          <p:cNvPr id="5" name="Content Placeholder 4" descr="Rouget barbet.png"/>
          <p:cNvPicPr>
            <a:picLocks noGrp="1" noChangeAspect="1"/>
          </p:cNvPicPr>
          <p:nvPr>
            <p:ph sz="half" idx="1"/>
          </p:nvPr>
        </p:nvPicPr>
        <p:blipFill>
          <a:blip r:embed="rId2" cstate="print"/>
          <a:stretch>
            <a:fillRect/>
          </a:stretch>
        </p:blipFill>
        <p:spPr>
          <a:xfrm rot="19077733">
            <a:off x="19557" y="3499479"/>
            <a:ext cx="4939550" cy="1956395"/>
          </a:xfrm>
        </p:spPr>
      </p:pic>
      <p:sp>
        <p:nvSpPr>
          <p:cNvPr id="4" name="Content Placeholder 3"/>
          <p:cNvSpPr>
            <a:spLocks noGrp="1"/>
          </p:cNvSpPr>
          <p:nvPr>
            <p:ph sz="half" idx="2"/>
          </p:nvPr>
        </p:nvSpPr>
        <p:spPr/>
        <p:txBody>
          <a:bodyPr/>
          <a:lstStyle/>
          <a:p>
            <a:r>
              <a:rPr lang="fr-CH" dirty="0" smtClean="0">
                <a:hlinkClick r:id="rId3" action="ppaction://hlinksldjump"/>
              </a:rPr>
              <a:t>Cabillaud</a:t>
            </a:r>
            <a:endParaRPr lang="fr-CH" dirty="0" smtClean="0"/>
          </a:p>
          <a:p>
            <a:r>
              <a:rPr lang="fr-CH" dirty="0" smtClean="0">
                <a:hlinkClick r:id="rId4" action="ppaction://hlinksldjump"/>
              </a:rPr>
              <a:t>Sardine</a:t>
            </a:r>
            <a:endParaRPr lang="fr-CH" dirty="0" smtClean="0"/>
          </a:p>
          <a:p>
            <a:r>
              <a:rPr lang="fr-CH" dirty="0" smtClean="0">
                <a:hlinkClick r:id="rId5" action="ppaction://hlinksldjump"/>
              </a:rPr>
              <a:t>Rouget barbet</a:t>
            </a:r>
            <a:endParaRPr lang="fr-CH" dirty="0" smtClean="0"/>
          </a:p>
          <a:p>
            <a:r>
              <a:rPr lang="fr-CH" dirty="0" smtClean="0">
                <a:hlinkClick r:id="rId6" action="ppaction://hlinksldjump"/>
              </a:rPr>
              <a:t>Rouget grondin</a:t>
            </a:r>
            <a:endParaRPr lang="fr-CH" dirty="0" smtClean="0"/>
          </a:p>
          <a:p>
            <a:pPr>
              <a:buNone/>
            </a:pPr>
            <a:endParaRPr lang="fr-CH"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r>
              <a:rPr lang="fr-CH" dirty="0" smtClean="0">
                <a:hlinkClick r:id="rId2" action="ppaction://hlinksldjump"/>
              </a:rPr>
              <a:t>Sardine</a:t>
            </a:r>
            <a:endParaRPr lang="fr-CH" dirty="0" smtClean="0"/>
          </a:p>
          <a:p>
            <a:r>
              <a:rPr lang="fr-CH" dirty="0" smtClean="0">
                <a:hlinkClick r:id="rId3" action="ppaction://hlinksldjump"/>
              </a:rPr>
              <a:t>Maquereau</a:t>
            </a:r>
            <a:endParaRPr lang="fr-CH" dirty="0" smtClean="0"/>
          </a:p>
          <a:p>
            <a:r>
              <a:rPr lang="fr-CH" dirty="0" smtClean="0">
                <a:hlinkClick r:id="rId4" action="ppaction://hlinksldjump"/>
              </a:rPr>
              <a:t>Turbot</a:t>
            </a:r>
            <a:endParaRPr lang="fr-CH" dirty="0" smtClean="0"/>
          </a:p>
          <a:p>
            <a:r>
              <a:rPr lang="fr-CH" dirty="0" smtClean="0">
                <a:hlinkClick r:id="rId5" action="ppaction://hlinksldjump"/>
              </a:rPr>
              <a:t>Truite</a:t>
            </a:r>
            <a:endParaRPr lang="fr-CH" dirty="0" smtClean="0"/>
          </a:p>
          <a:p>
            <a:endParaRPr lang="fr-CH" dirty="0"/>
          </a:p>
        </p:txBody>
      </p:sp>
      <p:pic>
        <p:nvPicPr>
          <p:cNvPr id="5" name="Content Placeholder 4" descr="Sardines.png"/>
          <p:cNvPicPr>
            <a:picLocks noGrp="1" noChangeAspect="1"/>
          </p:cNvPicPr>
          <p:nvPr>
            <p:ph sz="half" idx="2"/>
          </p:nvPr>
        </p:nvPicPr>
        <p:blipFill>
          <a:blip r:embed="rId6" cstate="print"/>
          <a:stretch>
            <a:fillRect/>
          </a:stretch>
        </p:blipFill>
        <p:spPr>
          <a:xfrm>
            <a:off x="4512934" y="2564904"/>
            <a:ext cx="3945438" cy="2880320"/>
          </a:xfr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pic>
        <p:nvPicPr>
          <p:cNvPr id="5" name="Content Placeholder 4" descr="Sole.jpg"/>
          <p:cNvPicPr>
            <a:picLocks noGrp="1" noChangeAspect="1"/>
          </p:cNvPicPr>
          <p:nvPr>
            <p:ph sz="half" idx="1"/>
          </p:nvPr>
        </p:nvPicPr>
        <p:blipFill>
          <a:blip r:embed="rId2" cstate="print"/>
          <a:stretch>
            <a:fillRect/>
          </a:stretch>
        </p:blipFill>
        <p:spPr>
          <a:xfrm rot="20014891">
            <a:off x="748754" y="3429000"/>
            <a:ext cx="3399384" cy="1394619"/>
          </a:xfrm>
        </p:spPr>
      </p:pic>
      <p:sp>
        <p:nvSpPr>
          <p:cNvPr id="4" name="Content Placeholder 3"/>
          <p:cNvSpPr>
            <a:spLocks noGrp="1"/>
          </p:cNvSpPr>
          <p:nvPr>
            <p:ph sz="half" idx="2"/>
          </p:nvPr>
        </p:nvSpPr>
        <p:spPr/>
        <p:txBody>
          <a:bodyPr/>
          <a:lstStyle/>
          <a:p>
            <a:endParaRPr lang="fr-CH" dirty="0" smtClean="0"/>
          </a:p>
          <a:p>
            <a:r>
              <a:rPr lang="fr-CH" dirty="0" smtClean="0">
                <a:hlinkClick r:id="rId3" action="ppaction://hlinksldjump"/>
              </a:rPr>
              <a:t>Turbot</a:t>
            </a:r>
            <a:endParaRPr lang="fr-CH" dirty="0" smtClean="0"/>
          </a:p>
          <a:p>
            <a:r>
              <a:rPr lang="fr-CH" dirty="0" smtClean="0">
                <a:hlinkClick r:id="rId4" action="ppaction://hlinksldjump"/>
              </a:rPr>
              <a:t>Sole</a:t>
            </a:r>
            <a:endParaRPr lang="fr-CH" dirty="0" smtClean="0"/>
          </a:p>
          <a:p>
            <a:r>
              <a:rPr lang="fr-CH" dirty="0" smtClean="0">
                <a:hlinkClick r:id="rId5" action="ppaction://hlinksldjump"/>
              </a:rPr>
              <a:t>Limande</a:t>
            </a:r>
            <a:endParaRPr lang="fr-CH" dirty="0" smtClean="0"/>
          </a:p>
          <a:p>
            <a:r>
              <a:rPr lang="fr-CH" dirty="0" smtClean="0">
                <a:hlinkClick r:id="rId6" action="ppaction://hlinksldjump"/>
              </a:rPr>
              <a:t>Loup de mer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pic>
        <p:nvPicPr>
          <p:cNvPr id="5" name="Content Placeholder 4" descr="St pierre.jpg"/>
          <p:cNvPicPr>
            <a:picLocks noGrp="1" noChangeAspect="1"/>
          </p:cNvPicPr>
          <p:nvPr>
            <p:ph sz="half" idx="1"/>
          </p:nvPr>
        </p:nvPicPr>
        <p:blipFill>
          <a:blip r:embed="rId2" cstate="print"/>
          <a:stretch>
            <a:fillRect/>
          </a:stretch>
        </p:blipFill>
        <p:spPr>
          <a:xfrm rot="21102718">
            <a:off x="500996" y="2316452"/>
            <a:ext cx="3744416" cy="2733566"/>
          </a:xfrm>
          <a:prstGeom prst="ellipse">
            <a:avLst/>
          </a:prstGeom>
          <a:ln>
            <a:noFill/>
          </a:ln>
          <a:effectLst>
            <a:softEdge rad="112500"/>
          </a:effectLst>
        </p:spPr>
      </p:pic>
      <p:sp>
        <p:nvSpPr>
          <p:cNvPr id="4" name="Content Placeholder 3"/>
          <p:cNvSpPr>
            <a:spLocks noGrp="1"/>
          </p:cNvSpPr>
          <p:nvPr>
            <p:ph sz="half" idx="2"/>
          </p:nvPr>
        </p:nvSpPr>
        <p:spPr/>
        <p:txBody>
          <a:bodyPr/>
          <a:lstStyle/>
          <a:p>
            <a:endParaRPr lang="fr-CH" dirty="0" smtClean="0"/>
          </a:p>
          <a:p>
            <a:r>
              <a:rPr lang="fr-CH" dirty="0" smtClean="0">
                <a:hlinkClick r:id="rId3" action="ppaction://hlinksldjump"/>
              </a:rPr>
              <a:t>St-pierre</a:t>
            </a:r>
            <a:endParaRPr lang="fr-CH" dirty="0" smtClean="0"/>
          </a:p>
          <a:p>
            <a:r>
              <a:rPr lang="fr-CH" dirty="0" smtClean="0">
                <a:hlinkClick r:id="rId4" action="ppaction://hlinksldjump"/>
              </a:rPr>
              <a:t>Daurade grise</a:t>
            </a:r>
            <a:endParaRPr lang="fr-CH" dirty="0" smtClean="0"/>
          </a:p>
          <a:p>
            <a:r>
              <a:rPr lang="fr-CH" dirty="0" smtClean="0">
                <a:hlinkClick r:id="rId5" action="ppaction://hlinksldjump"/>
              </a:rPr>
              <a:t>Flétan</a:t>
            </a:r>
            <a:endParaRPr lang="fr-CH" dirty="0" smtClean="0"/>
          </a:p>
          <a:p>
            <a:r>
              <a:rPr lang="fr-CH" dirty="0" smtClean="0">
                <a:hlinkClick r:id="rId6" action="ppaction://hlinksldjump"/>
              </a:rPr>
              <a:t>Sole</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Comment utilisé</a:t>
            </a:r>
            <a:endParaRPr lang="fr-CH" dirty="0"/>
          </a:p>
        </p:txBody>
      </p:sp>
      <p:sp>
        <p:nvSpPr>
          <p:cNvPr id="3" name="Content Placeholder 2"/>
          <p:cNvSpPr>
            <a:spLocks noGrp="1"/>
          </p:cNvSpPr>
          <p:nvPr>
            <p:ph idx="1"/>
          </p:nvPr>
        </p:nvSpPr>
        <p:spPr/>
        <p:txBody>
          <a:bodyPr/>
          <a:lstStyle/>
          <a:p>
            <a:r>
              <a:rPr lang="fr-CH" dirty="0" smtClean="0"/>
              <a:t>Cliqué sur le nom qui correspond au photo de poisson.</a:t>
            </a:r>
          </a:p>
          <a:p>
            <a:endParaRPr lang="fr-CH" dirty="0" smtClean="0"/>
          </a:p>
          <a:p>
            <a:r>
              <a:rPr lang="fr-CH" dirty="0" smtClean="0"/>
              <a:t>Lire le descriptif pour voire ci c’est juste.</a:t>
            </a:r>
          </a:p>
          <a:p>
            <a:endParaRPr lang="fr-CH"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r>
              <a:rPr lang="fr-CH" dirty="0" smtClean="0">
                <a:hlinkClick r:id="rId2" action="ppaction://hlinksldjump"/>
              </a:rPr>
              <a:t>Plie</a:t>
            </a:r>
            <a:endParaRPr lang="fr-CH" dirty="0" smtClean="0"/>
          </a:p>
          <a:p>
            <a:r>
              <a:rPr lang="fr-CH" dirty="0" smtClean="0">
                <a:hlinkClick r:id="rId3" action="ppaction://hlinksldjump"/>
              </a:rPr>
              <a:t>Flet</a:t>
            </a:r>
            <a:endParaRPr lang="fr-CH" dirty="0" smtClean="0"/>
          </a:p>
          <a:p>
            <a:r>
              <a:rPr lang="fr-CH" dirty="0" smtClean="0">
                <a:hlinkClick r:id="rId4" action="ppaction://hlinksldjump"/>
              </a:rPr>
              <a:t>Turbot</a:t>
            </a:r>
            <a:endParaRPr lang="fr-CH" dirty="0" smtClean="0"/>
          </a:p>
          <a:p>
            <a:r>
              <a:rPr lang="fr-CH" dirty="0" smtClean="0">
                <a:hlinkClick r:id="rId5" action="ppaction://hlinksldjump"/>
              </a:rPr>
              <a:t>Limande</a:t>
            </a:r>
            <a:endParaRPr lang="fr-CH" dirty="0"/>
          </a:p>
        </p:txBody>
      </p:sp>
      <p:pic>
        <p:nvPicPr>
          <p:cNvPr id="5" name="Content Placeholder 4" descr="Turbot.jpg"/>
          <p:cNvPicPr>
            <a:picLocks noGrp="1" noChangeAspect="1"/>
          </p:cNvPicPr>
          <p:nvPr>
            <p:ph sz="half" idx="2"/>
          </p:nvPr>
        </p:nvPicPr>
        <p:blipFill>
          <a:blip r:embed="rId6" cstate="print"/>
          <a:stretch>
            <a:fillRect/>
          </a:stretch>
        </p:blipFill>
        <p:spPr>
          <a:xfrm rot="11139851">
            <a:off x="4666687" y="2787350"/>
            <a:ext cx="3912676" cy="2627490"/>
          </a:xfr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4" name="Content Placeholder 3"/>
          <p:cNvSpPr>
            <a:spLocks noGrp="1"/>
          </p:cNvSpPr>
          <p:nvPr>
            <p:ph sz="half" idx="2"/>
          </p:nvPr>
        </p:nvSpPr>
        <p:spPr/>
        <p:txBody>
          <a:bodyPr/>
          <a:lstStyle/>
          <a:p>
            <a:endParaRPr lang="fr-CH" dirty="0" smtClean="0"/>
          </a:p>
          <a:p>
            <a:r>
              <a:rPr lang="fr-CH" dirty="0" smtClean="0">
                <a:hlinkClick r:id="rId2" action="ppaction://hlinksldjump"/>
              </a:rPr>
              <a:t>Turbot</a:t>
            </a:r>
            <a:endParaRPr lang="fr-CH" dirty="0" smtClean="0"/>
          </a:p>
          <a:p>
            <a:r>
              <a:rPr lang="fr-CH" dirty="0" smtClean="0">
                <a:hlinkClick r:id="rId3" action="ppaction://hlinksldjump"/>
              </a:rPr>
              <a:t>Raie cendrée</a:t>
            </a:r>
            <a:endParaRPr lang="fr-CH" dirty="0" smtClean="0"/>
          </a:p>
          <a:p>
            <a:r>
              <a:rPr lang="fr-CH" dirty="0" smtClean="0">
                <a:hlinkClick r:id="rId4" action="ppaction://hlinksldjump"/>
              </a:rPr>
              <a:t>Plie</a:t>
            </a:r>
            <a:endParaRPr lang="fr-CH" dirty="0" smtClean="0"/>
          </a:p>
          <a:p>
            <a:r>
              <a:rPr lang="fr-CH" dirty="0" smtClean="0">
                <a:hlinkClick r:id="rId5" action="ppaction://hlinksldjump"/>
              </a:rPr>
              <a:t>St-pierre</a:t>
            </a:r>
            <a:endParaRPr lang="fr-CH" dirty="0"/>
          </a:p>
        </p:txBody>
      </p:sp>
      <p:pic>
        <p:nvPicPr>
          <p:cNvPr id="7" name="Content Placeholder 6" descr="Raie cendrée.png"/>
          <p:cNvPicPr>
            <a:picLocks noGrp="1" noChangeAspect="1"/>
          </p:cNvPicPr>
          <p:nvPr>
            <p:ph sz="half" idx="1"/>
          </p:nvPr>
        </p:nvPicPr>
        <p:blipFill>
          <a:blip r:embed="rId6" cstate="print"/>
          <a:stretch>
            <a:fillRect/>
          </a:stretch>
        </p:blipFill>
        <p:spPr>
          <a:xfrm>
            <a:off x="611560" y="2564904"/>
            <a:ext cx="3181317" cy="244921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pic>
        <p:nvPicPr>
          <p:cNvPr id="5" name="Content Placeholder 4" descr="Thon rouge.jpg"/>
          <p:cNvPicPr>
            <a:picLocks noGrp="1" noChangeAspect="1"/>
          </p:cNvPicPr>
          <p:nvPr>
            <p:ph sz="half" idx="1"/>
          </p:nvPr>
        </p:nvPicPr>
        <p:blipFill>
          <a:blip r:embed="rId2" cstate="print"/>
          <a:stretch>
            <a:fillRect/>
          </a:stretch>
        </p:blipFill>
        <p:spPr>
          <a:xfrm>
            <a:off x="1019175" y="3356769"/>
            <a:ext cx="2914650" cy="1562100"/>
          </a:xfrm>
        </p:spPr>
      </p:pic>
      <p:sp>
        <p:nvSpPr>
          <p:cNvPr id="4" name="Content Placeholder 3"/>
          <p:cNvSpPr>
            <a:spLocks noGrp="1"/>
          </p:cNvSpPr>
          <p:nvPr>
            <p:ph sz="half" idx="2"/>
          </p:nvPr>
        </p:nvSpPr>
        <p:spPr/>
        <p:txBody>
          <a:bodyPr/>
          <a:lstStyle/>
          <a:p>
            <a:endParaRPr lang="fr-CH" dirty="0" smtClean="0"/>
          </a:p>
          <a:p>
            <a:r>
              <a:rPr lang="fr-CH" dirty="0" smtClean="0">
                <a:hlinkClick r:id="rId3" action="ppaction://hlinksldjump"/>
              </a:rPr>
              <a:t>Thon rouge</a:t>
            </a:r>
            <a:endParaRPr lang="fr-CH" dirty="0" smtClean="0"/>
          </a:p>
          <a:p>
            <a:r>
              <a:rPr lang="fr-CH" dirty="0" smtClean="0">
                <a:hlinkClick r:id="rId4" action="ppaction://hlinksldjump"/>
              </a:rPr>
              <a:t>Thon bonite</a:t>
            </a:r>
            <a:endParaRPr lang="fr-CH" dirty="0" smtClean="0"/>
          </a:p>
          <a:p>
            <a:r>
              <a:rPr lang="fr-CH" dirty="0" smtClean="0">
                <a:hlinkClick r:id="rId5" action="ppaction://hlinksldjump"/>
              </a:rPr>
              <a:t>Maquereau</a:t>
            </a:r>
            <a:endParaRPr lang="fr-CH" dirty="0" smtClean="0"/>
          </a:p>
          <a:p>
            <a:r>
              <a:rPr lang="fr-CH" dirty="0" smtClean="0">
                <a:hlinkClick r:id="rId6" action="ppaction://hlinksldjump"/>
              </a:rPr>
              <a:t>Silure</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ar de ligne.png"/>
          <p:cNvPicPr>
            <a:picLocks noGrp="1" noChangeAspect="1"/>
          </p:cNvPicPr>
          <p:nvPr>
            <p:ph sz="half" idx="2"/>
          </p:nvPr>
        </p:nvPicPr>
        <p:blipFill>
          <a:blip r:embed="rId2" cstate="print"/>
          <a:stretch>
            <a:fillRect/>
          </a:stretch>
        </p:blipFill>
        <p:spPr>
          <a:xfrm>
            <a:off x="5868144" y="908720"/>
            <a:ext cx="2813427" cy="1872208"/>
          </a:xfrm>
        </p:spPr>
      </p:pic>
      <p:sp>
        <p:nvSpPr>
          <p:cNvPr id="2" name="Title 1"/>
          <p:cNvSpPr>
            <a:spLocks noGrp="1"/>
          </p:cNvSpPr>
          <p:nvPr>
            <p:ph type="title"/>
          </p:nvPr>
        </p:nvSpPr>
        <p:spPr/>
        <p:txBody>
          <a:bodyPr/>
          <a:lstStyle/>
          <a:p>
            <a:r>
              <a:rPr lang="fr-CH" dirty="0" smtClean="0"/>
              <a:t>Loup de mer/Bar </a:t>
            </a:r>
            <a:endParaRPr lang="fr-CH" dirty="0"/>
          </a:p>
        </p:txBody>
      </p:sp>
      <p:sp>
        <p:nvSpPr>
          <p:cNvPr id="3" name="Content Placeholder 2"/>
          <p:cNvSpPr>
            <a:spLocks noGrp="1"/>
          </p:cNvSpPr>
          <p:nvPr>
            <p:ph sz="half" idx="1"/>
          </p:nvPr>
        </p:nvSpPr>
        <p:spPr>
          <a:xfrm>
            <a:off x="457200" y="1920085"/>
            <a:ext cx="7787208" cy="4434840"/>
          </a:xfrm>
        </p:spPr>
        <p:txBody>
          <a:bodyPr>
            <a:normAutofit/>
          </a:bodyPr>
          <a:lstStyle/>
          <a:p>
            <a:r>
              <a:rPr lang="fr-FR" b="1" dirty="0" smtClean="0"/>
              <a:t>Nom</a:t>
            </a:r>
            <a:r>
              <a:rPr lang="fr-FR" dirty="0" smtClean="0"/>
              <a:t> Bar/ loup de mer </a:t>
            </a:r>
          </a:p>
          <a:p>
            <a:r>
              <a:rPr lang="fr-FR" b="1" dirty="0" smtClean="0"/>
              <a:t>Famille</a:t>
            </a:r>
            <a:r>
              <a:rPr lang="fr-FR" dirty="0" smtClean="0"/>
              <a:t> Percidés </a:t>
            </a:r>
          </a:p>
          <a:p>
            <a:r>
              <a:rPr lang="fr-FR" b="1" dirty="0" smtClean="0"/>
              <a:t>Descriptif</a:t>
            </a:r>
            <a:r>
              <a:rPr lang="fr-FR" dirty="0" smtClean="0"/>
              <a:t> Corps argenté, deux nageoires dorsales celle de devant faite d'épines avec écailles </a:t>
            </a:r>
          </a:p>
          <a:p>
            <a:r>
              <a:rPr lang="fr-FR" b="1" dirty="0" smtClean="0"/>
              <a:t>Particularité</a:t>
            </a:r>
            <a:r>
              <a:rPr lang="fr-FR" dirty="0" smtClean="0"/>
              <a:t> Chair blanche, maigre, ferme, arôme excellent </a:t>
            </a:r>
          </a:p>
          <a:p>
            <a:r>
              <a:rPr lang="fr-FR" b="1" dirty="0" smtClean="0"/>
              <a:t>Préparation </a:t>
            </a:r>
            <a:r>
              <a:rPr lang="fr-FR" dirty="0" smtClean="0"/>
              <a:t> Entier, en filet </a:t>
            </a:r>
          </a:p>
          <a:p>
            <a:r>
              <a:rPr lang="fr-FR" b="1" dirty="0" smtClean="0"/>
              <a:t>Cuisson</a:t>
            </a:r>
            <a:r>
              <a:rPr lang="fr-FR" dirty="0" smtClean="0"/>
              <a:t> Grillé, meunière, poché </a:t>
            </a:r>
            <a:endParaRPr lang="fr-CH" dirty="0"/>
          </a:p>
        </p:txBody>
      </p:sp>
      <p:sp>
        <p:nvSpPr>
          <p:cNvPr id="5" name="TextBox 4"/>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IFFP\Iffp Lucas\Modules 10\Photo\Queue de lotte.png"/>
          <p:cNvPicPr>
            <a:picLocks noChangeAspect="1" noChangeArrowheads="1"/>
          </p:cNvPicPr>
          <p:nvPr/>
        </p:nvPicPr>
        <p:blipFill>
          <a:blip r:embed="rId2" cstate="print"/>
          <a:srcRect/>
          <a:stretch>
            <a:fillRect/>
          </a:stretch>
        </p:blipFill>
        <p:spPr bwMode="auto">
          <a:xfrm rot="19894882">
            <a:off x="6084168" y="980728"/>
            <a:ext cx="2781300" cy="1647825"/>
          </a:xfrm>
          <a:prstGeom prst="rect">
            <a:avLst/>
          </a:prstGeom>
          <a:noFill/>
        </p:spPr>
      </p:pic>
      <p:sp>
        <p:nvSpPr>
          <p:cNvPr id="2" name="Title 1"/>
          <p:cNvSpPr>
            <a:spLocks noGrp="1"/>
          </p:cNvSpPr>
          <p:nvPr>
            <p:ph type="title"/>
          </p:nvPr>
        </p:nvSpPr>
        <p:spPr/>
        <p:txBody>
          <a:bodyPr/>
          <a:lstStyle/>
          <a:p>
            <a:r>
              <a:rPr lang="fr-CH" dirty="0" smtClean="0"/>
              <a:t>Lotte de mer / Baudroie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Lophiidés </a:t>
            </a:r>
          </a:p>
          <a:p>
            <a:r>
              <a:rPr lang="fr-FR" b="1" dirty="0" smtClean="0"/>
              <a:t>Descriptif</a:t>
            </a:r>
            <a:r>
              <a:rPr lang="fr-FR" dirty="0" smtClean="0"/>
              <a:t> Tête très large 1/3 du poids, qu'une grande arête médiane,  </a:t>
            </a:r>
          </a:p>
          <a:p>
            <a:r>
              <a:rPr lang="fr-FR" b="1" dirty="0" smtClean="0"/>
              <a:t>Particularité</a:t>
            </a:r>
            <a:r>
              <a:rPr lang="fr-FR" dirty="0" smtClean="0"/>
              <a:t> Ce vend sans tête avec ou sans peau, chair blanche et ferme arôme de crustacés. </a:t>
            </a:r>
            <a:r>
              <a:rPr lang="fr-FR" b="1" dirty="0" smtClean="0"/>
              <a:t>Préparation </a:t>
            </a:r>
            <a:r>
              <a:rPr lang="fr-FR" dirty="0" smtClean="0"/>
              <a:t> Joue, filet, tranche, queue entier, médaillon </a:t>
            </a:r>
          </a:p>
          <a:p>
            <a:r>
              <a:rPr lang="fr-FR" b="1" dirty="0" smtClean="0"/>
              <a:t>Cuisson</a:t>
            </a:r>
            <a:r>
              <a:rPr lang="fr-FR" dirty="0" smtClean="0"/>
              <a:t> Rôti, sauter, grillé meunière, poché </a:t>
            </a:r>
            <a:endParaRPr lang="fr-CH" dirty="0"/>
          </a:p>
        </p:txBody>
      </p:sp>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Thon bonite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Scombridés </a:t>
            </a:r>
          </a:p>
          <a:p>
            <a:r>
              <a:rPr lang="fr-FR" b="1" dirty="0" smtClean="0"/>
              <a:t>Descriptif</a:t>
            </a:r>
            <a:r>
              <a:rPr lang="fr-FR" dirty="0" smtClean="0"/>
              <a:t> Petite taille, aux flancs striés de 4 à 7 rayures longitudinales plus foncées </a:t>
            </a:r>
          </a:p>
          <a:p>
            <a:r>
              <a:rPr lang="fr-FR" b="1" dirty="0" smtClean="0"/>
              <a:t>Particularité</a:t>
            </a:r>
            <a:r>
              <a:rPr lang="fr-FR" dirty="0" smtClean="0"/>
              <a:t> Chair fine est savoureuse, couleur beige </a:t>
            </a:r>
            <a:r>
              <a:rPr lang="fr-FR" b="1" dirty="0" smtClean="0"/>
              <a:t>Préparation </a:t>
            </a:r>
            <a:r>
              <a:rPr lang="fr-FR" dirty="0" smtClean="0"/>
              <a:t> Steak, médaillon, mariner </a:t>
            </a:r>
          </a:p>
          <a:p>
            <a:r>
              <a:rPr lang="fr-FR" b="1" dirty="0" smtClean="0"/>
              <a:t>Cuisson</a:t>
            </a:r>
            <a:r>
              <a:rPr lang="fr-FR" dirty="0" smtClean="0"/>
              <a:t> Grillé, meunière, </a:t>
            </a:r>
            <a:endParaRPr lang="fr-CH" dirty="0"/>
          </a:p>
        </p:txBody>
      </p:sp>
      <p:pic>
        <p:nvPicPr>
          <p:cNvPr id="2050" name="Picture 2" descr="I:\IFFP\Iffp Lucas\Modules 10\Photo\bonite.JPG"/>
          <p:cNvPicPr>
            <a:picLocks noChangeAspect="1" noChangeArrowheads="1"/>
          </p:cNvPicPr>
          <p:nvPr/>
        </p:nvPicPr>
        <p:blipFill>
          <a:blip r:embed="rId2" cstate="print"/>
          <a:srcRect/>
          <a:stretch>
            <a:fillRect/>
          </a:stretch>
        </p:blipFill>
        <p:spPr bwMode="auto">
          <a:xfrm>
            <a:off x="5292080" y="4869160"/>
            <a:ext cx="2447925" cy="116205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Cabillaud</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Gadidés </a:t>
            </a:r>
          </a:p>
          <a:p>
            <a:r>
              <a:rPr lang="fr-FR" b="1" dirty="0" smtClean="0"/>
              <a:t>Descriptif</a:t>
            </a:r>
            <a:r>
              <a:rPr lang="fr-FR" dirty="0" smtClean="0"/>
              <a:t> Trois nageoires dorsal en alignement, jeune poisson Morue, poisson peu gras. </a:t>
            </a:r>
          </a:p>
          <a:p>
            <a:r>
              <a:rPr lang="fr-FR" b="1" dirty="0" smtClean="0"/>
              <a:t>Particularité</a:t>
            </a:r>
            <a:r>
              <a:rPr lang="fr-FR" dirty="0" smtClean="0"/>
              <a:t> Morue salée, stockfish vider, étêté, et séché à l'air </a:t>
            </a:r>
          </a:p>
          <a:p>
            <a:r>
              <a:rPr lang="fr-FR" b="1" dirty="0" smtClean="0"/>
              <a:t>Préparation </a:t>
            </a:r>
            <a:r>
              <a:rPr lang="fr-FR" dirty="0" smtClean="0"/>
              <a:t> Filet dorsal sans arêtes = filet royale</a:t>
            </a:r>
          </a:p>
          <a:p>
            <a:r>
              <a:rPr lang="fr-FR" b="1" dirty="0" smtClean="0"/>
              <a:t>Cuisson</a:t>
            </a:r>
            <a:r>
              <a:rPr lang="fr-FR" dirty="0" smtClean="0"/>
              <a:t> Poché, poisson s'émiette facilement. Roti au lard </a:t>
            </a:r>
            <a:endParaRPr lang="fr-CH" dirty="0"/>
          </a:p>
        </p:txBody>
      </p:sp>
      <p:pic>
        <p:nvPicPr>
          <p:cNvPr id="3074" name="Picture 2" descr="I:\IFFP\Iffp Lucas\Modules 10\Photo\Cabillaud.png"/>
          <p:cNvPicPr>
            <a:picLocks noChangeAspect="1" noChangeArrowheads="1"/>
          </p:cNvPicPr>
          <p:nvPr/>
        </p:nvPicPr>
        <p:blipFill>
          <a:blip r:embed="rId2" cstate="print"/>
          <a:srcRect/>
          <a:stretch>
            <a:fillRect/>
          </a:stretch>
        </p:blipFill>
        <p:spPr bwMode="auto">
          <a:xfrm>
            <a:off x="5292080" y="908720"/>
            <a:ext cx="3152775" cy="144780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Colin</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Gadidés </a:t>
            </a:r>
          </a:p>
          <a:p>
            <a:r>
              <a:rPr lang="fr-FR" b="1" dirty="0" smtClean="0"/>
              <a:t>Descriptif</a:t>
            </a:r>
            <a:r>
              <a:rPr lang="fr-FR" dirty="0" smtClean="0"/>
              <a:t> Corps élancé, allongé, au brillant argenté, avec une ligne latérale oblique </a:t>
            </a:r>
          </a:p>
          <a:p>
            <a:r>
              <a:rPr lang="fr-FR" b="1" dirty="0" smtClean="0"/>
              <a:t>Particularité</a:t>
            </a:r>
            <a:r>
              <a:rPr lang="fr-FR" dirty="0" smtClean="0"/>
              <a:t> Intérieur de la gueule noir, </a:t>
            </a:r>
          </a:p>
          <a:p>
            <a:r>
              <a:rPr lang="fr-FR" b="1" dirty="0" smtClean="0"/>
              <a:t>Préparation </a:t>
            </a:r>
            <a:r>
              <a:rPr lang="fr-FR" dirty="0" smtClean="0"/>
              <a:t> Darne, Tranche, filet, cœur de filet</a:t>
            </a:r>
          </a:p>
          <a:p>
            <a:r>
              <a:rPr lang="fr-FR" b="1" dirty="0" smtClean="0"/>
              <a:t>Cuisson</a:t>
            </a:r>
            <a:r>
              <a:rPr lang="fr-FR" dirty="0" smtClean="0"/>
              <a:t> Poché, meunière, avec pâte œuf (parisienne) </a:t>
            </a:r>
            <a:endParaRPr lang="fr-CH" dirty="0"/>
          </a:p>
        </p:txBody>
      </p:sp>
      <p:pic>
        <p:nvPicPr>
          <p:cNvPr id="4099" name="Picture 3" descr="I:\IFFP\Iffp Lucas\Modules 10\Photo\Colin.jpg"/>
          <p:cNvPicPr>
            <a:picLocks noChangeAspect="1" noChangeArrowheads="1"/>
          </p:cNvPicPr>
          <p:nvPr/>
        </p:nvPicPr>
        <p:blipFill>
          <a:blip r:embed="rId2" cstate="print"/>
          <a:srcRect/>
          <a:stretch>
            <a:fillRect/>
          </a:stretch>
        </p:blipFill>
        <p:spPr bwMode="auto">
          <a:xfrm>
            <a:off x="5292080" y="4725144"/>
            <a:ext cx="2466975" cy="1847850"/>
          </a:xfrm>
          <a:prstGeom prst="rect">
            <a:avLst/>
          </a:prstGeom>
          <a:noFill/>
        </p:spPr>
      </p:pic>
      <p:sp>
        <p:nvSpPr>
          <p:cNvPr id="6" name="TextBox 5"/>
          <p:cNvSpPr txBox="1"/>
          <p:nvPr/>
        </p:nvSpPr>
        <p:spPr>
          <a:xfrm>
            <a:off x="755576" y="5877272"/>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Congre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Anguillidés, Cata dromes </a:t>
            </a:r>
          </a:p>
          <a:p>
            <a:r>
              <a:rPr lang="fr-FR" b="1" dirty="0" smtClean="0"/>
              <a:t>Descriptif</a:t>
            </a:r>
            <a:r>
              <a:rPr lang="fr-FR" dirty="0" smtClean="0"/>
              <a:t> Sans écailles, mesures jusqu'à 3 m. dos gris brun ventre blanchâtre </a:t>
            </a:r>
          </a:p>
          <a:p>
            <a:r>
              <a:rPr lang="fr-FR" b="1" dirty="0" smtClean="0"/>
              <a:t>Particularité</a:t>
            </a:r>
            <a:r>
              <a:rPr lang="fr-FR" dirty="0" smtClean="0"/>
              <a:t> Chair ferme contient beaucoup d'arêtes, peu gras </a:t>
            </a:r>
          </a:p>
          <a:p>
            <a:r>
              <a:rPr lang="fr-FR" b="1" dirty="0" smtClean="0"/>
              <a:t>Préparation </a:t>
            </a:r>
            <a:r>
              <a:rPr lang="fr-FR" dirty="0" smtClean="0"/>
              <a:t> Entier fumé, tranche, filet, médaillon, ragout </a:t>
            </a:r>
          </a:p>
          <a:p>
            <a:r>
              <a:rPr lang="fr-FR" b="1" dirty="0" smtClean="0"/>
              <a:t>Cuisson</a:t>
            </a:r>
            <a:r>
              <a:rPr lang="fr-FR" dirty="0" smtClean="0"/>
              <a:t> Poché, sauter, grillé </a:t>
            </a:r>
            <a:endParaRPr lang="fr-CH" dirty="0"/>
          </a:p>
        </p:txBody>
      </p:sp>
      <p:pic>
        <p:nvPicPr>
          <p:cNvPr id="5122" name="Picture 2" descr="I:\IFFP\Iffp Lucas\Modules 10\Photo\Congre.jpg"/>
          <p:cNvPicPr>
            <a:picLocks noChangeAspect="1" noChangeArrowheads="1"/>
          </p:cNvPicPr>
          <p:nvPr/>
        </p:nvPicPr>
        <p:blipFill>
          <a:blip r:embed="rId2" cstate="print"/>
          <a:srcRect/>
          <a:stretch>
            <a:fillRect/>
          </a:stretch>
        </p:blipFill>
        <p:spPr bwMode="auto">
          <a:xfrm>
            <a:off x="5868144" y="764704"/>
            <a:ext cx="2905125" cy="1571625"/>
          </a:xfrm>
          <a:prstGeom prst="rect">
            <a:avLst/>
          </a:prstGeom>
          <a:noFill/>
        </p:spPr>
      </p:pic>
      <p:sp>
        <p:nvSpPr>
          <p:cNvPr id="6" name="TextBox 5"/>
          <p:cNvSpPr txBox="1"/>
          <p:nvPr/>
        </p:nvSpPr>
        <p:spPr>
          <a:xfrm>
            <a:off x="755576" y="5877272"/>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Daurade royale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Sparidés </a:t>
            </a:r>
          </a:p>
          <a:p>
            <a:r>
              <a:rPr lang="fr-FR" b="1" dirty="0" smtClean="0"/>
              <a:t>Descriptif</a:t>
            </a:r>
            <a:r>
              <a:rPr lang="fr-FR" dirty="0" smtClean="0"/>
              <a:t> Grande tête, large bande dorée entre les yeux qui pâlit après la mort.  </a:t>
            </a:r>
          </a:p>
          <a:p>
            <a:r>
              <a:rPr lang="fr-FR" b="1" dirty="0" smtClean="0"/>
              <a:t>Particularité</a:t>
            </a:r>
            <a:r>
              <a:rPr lang="fr-FR" dirty="0" smtClean="0"/>
              <a:t> Chair blanche et ferme, très peu d'arêtes, très savoureuse. </a:t>
            </a:r>
          </a:p>
          <a:p>
            <a:r>
              <a:rPr lang="fr-FR" b="1" dirty="0" smtClean="0"/>
              <a:t>Préparation </a:t>
            </a:r>
            <a:r>
              <a:rPr lang="fr-FR" dirty="0" smtClean="0"/>
              <a:t> Entier ou en filet. </a:t>
            </a:r>
          </a:p>
          <a:p>
            <a:r>
              <a:rPr lang="fr-FR" b="1" dirty="0" smtClean="0"/>
              <a:t>Cuisson</a:t>
            </a:r>
            <a:r>
              <a:rPr lang="fr-FR" dirty="0" smtClean="0"/>
              <a:t> Grillé, meunière, poché. </a:t>
            </a:r>
            <a:endParaRPr lang="fr-CH" dirty="0"/>
          </a:p>
        </p:txBody>
      </p:sp>
      <p:pic>
        <p:nvPicPr>
          <p:cNvPr id="6146" name="Picture 2" descr="I:\IFFP\Iffp Lucas\Modules 10\Photo\Daurade royale.png"/>
          <p:cNvPicPr>
            <a:picLocks noChangeAspect="1" noChangeArrowheads="1"/>
          </p:cNvPicPr>
          <p:nvPr/>
        </p:nvPicPr>
        <p:blipFill>
          <a:blip r:embed="rId2" cstate="print"/>
          <a:srcRect/>
          <a:stretch>
            <a:fillRect/>
          </a:stretch>
        </p:blipFill>
        <p:spPr bwMode="auto">
          <a:xfrm>
            <a:off x="5724128" y="4941168"/>
            <a:ext cx="3057525" cy="1495425"/>
          </a:xfrm>
          <a:prstGeom prst="rect">
            <a:avLst/>
          </a:prstGeom>
          <a:noFill/>
        </p:spPr>
      </p:pic>
      <p:sp>
        <p:nvSpPr>
          <p:cNvPr id="6" name="TextBox 5"/>
          <p:cNvSpPr txBox="1"/>
          <p:nvPr/>
        </p:nvSpPr>
        <p:spPr>
          <a:xfrm>
            <a:off x="611560"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4" name="Content Placeholder 3"/>
          <p:cNvSpPr>
            <a:spLocks noGrp="1"/>
          </p:cNvSpPr>
          <p:nvPr>
            <p:ph sz="half" idx="1"/>
          </p:nvPr>
        </p:nvSpPr>
        <p:spPr/>
        <p:txBody>
          <a:bodyPr/>
          <a:lstStyle/>
          <a:p>
            <a:endParaRPr lang="fr-CH" dirty="0" smtClean="0"/>
          </a:p>
          <a:p>
            <a:r>
              <a:rPr lang="fr-CH" dirty="0" smtClean="0">
                <a:hlinkClick r:id="rId2" action="ppaction://hlinksldjump"/>
              </a:rPr>
              <a:t>Loup de mer/Bar</a:t>
            </a:r>
            <a:endParaRPr lang="fr-CH" dirty="0" smtClean="0"/>
          </a:p>
          <a:p>
            <a:r>
              <a:rPr lang="fr-CH" dirty="0" smtClean="0">
                <a:hlinkClick r:id="rId3" action="ppaction://hlinksldjump"/>
              </a:rPr>
              <a:t>Sardine</a:t>
            </a:r>
            <a:endParaRPr lang="fr-CH" dirty="0" smtClean="0"/>
          </a:p>
          <a:p>
            <a:r>
              <a:rPr lang="fr-CH" dirty="0" smtClean="0">
                <a:hlinkClick r:id="rId4" action="ppaction://hlinksldjump"/>
              </a:rPr>
              <a:t>Maquereau</a:t>
            </a:r>
            <a:endParaRPr lang="fr-CH" dirty="0" smtClean="0"/>
          </a:p>
          <a:p>
            <a:r>
              <a:rPr lang="fr-CH" dirty="0" smtClean="0">
                <a:hlinkClick r:id="rId5" action="ppaction://hlinksldjump"/>
              </a:rPr>
              <a:t>Daurade grise</a:t>
            </a:r>
            <a:endParaRPr lang="fr-CH" dirty="0" smtClean="0"/>
          </a:p>
          <a:p>
            <a:endParaRPr lang="fr-CH" dirty="0" smtClean="0"/>
          </a:p>
          <a:p>
            <a:pPr>
              <a:buNone/>
            </a:pPr>
            <a:endParaRPr lang="fr-CH" dirty="0"/>
          </a:p>
        </p:txBody>
      </p:sp>
      <p:pic>
        <p:nvPicPr>
          <p:cNvPr id="6" name="Content Placeholder 5" descr="Bar de ligne.png"/>
          <p:cNvPicPr>
            <a:picLocks noGrp="1" noChangeAspect="1"/>
          </p:cNvPicPr>
          <p:nvPr>
            <p:ph sz="half" idx="2"/>
          </p:nvPr>
        </p:nvPicPr>
        <p:blipFill>
          <a:blip r:embed="rId6" cstate="print"/>
          <a:stretch>
            <a:fillRect/>
          </a:stretch>
        </p:blipFill>
        <p:spPr>
          <a:xfrm>
            <a:off x="4520248" y="2708920"/>
            <a:ext cx="3895513" cy="2592287"/>
          </a:xfr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Limande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Pleuronectes </a:t>
            </a:r>
          </a:p>
          <a:p>
            <a:r>
              <a:rPr lang="fr-FR" b="1" dirty="0" smtClean="0"/>
              <a:t>Descriptif</a:t>
            </a:r>
            <a:r>
              <a:rPr lang="fr-FR" dirty="0" smtClean="0"/>
              <a:t> Forme arrondie tête pointue, peau supérieur rouge à gris brun, inférieur blanc sale.</a:t>
            </a:r>
          </a:p>
          <a:p>
            <a:r>
              <a:rPr lang="fr-FR" b="1" dirty="0" smtClean="0"/>
              <a:t>Particularité</a:t>
            </a:r>
            <a:r>
              <a:rPr lang="fr-FR" dirty="0" smtClean="0"/>
              <a:t> Remplace la sole, Chair plus molle blanche, maigre et savoureuse. </a:t>
            </a:r>
          </a:p>
          <a:p>
            <a:r>
              <a:rPr lang="fr-FR" b="1" dirty="0" smtClean="0"/>
              <a:t>Préparation </a:t>
            </a:r>
            <a:r>
              <a:rPr lang="fr-FR" dirty="0" smtClean="0"/>
              <a:t> Entier ou en filet, plie diverse, goujons.</a:t>
            </a:r>
          </a:p>
          <a:p>
            <a:r>
              <a:rPr lang="fr-FR" b="1" dirty="0" smtClean="0"/>
              <a:t>Cuisson</a:t>
            </a:r>
            <a:r>
              <a:rPr lang="fr-FR" dirty="0" smtClean="0"/>
              <a:t> Grillé, meunière, sauter, poché, frits.</a:t>
            </a:r>
            <a:endParaRPr lang="fr-CH" dirty="0"/>
          </a:p>
        </p:txBody>
      </p:sp>
      <p:pic>
        <p:nvPicPr>
          <p:cNvPr id="7170" name="Picture 2" descr="I:\IFFP\Iffp Lucas\Modules 10\Photo\Limande.jpg"/>
          <p:cNvPicPr>
            <a:picLocks noChangeAspect="1" noChangeArrowheads="1"/>
          </p:cNvPicPr>
          <p:nvPr/>
        </p:nvPicPr>
        <p:blipFill>
          <a:blip r:embed="rId2" cstate="print"/>
          <a:srcRect/>
          <a:stretch>
            <a:fillRect/>
          </a:stretch>
        </p:blipFill>
        <p:spPr bwMode="auto">
          <a:xfrm>
            <a:off x="5724128" y="5085184"/>
            <a:ext cx="2924175" cy="1562100"/>
          </a:xfrm>
          <a:prstGeom prst="rect">
            <a:avLst/>
          </a:prstGeom>
          <a:noFill/>
        </p:spPr>
      </p:pic>
      <p:sp>
        <p:nvSpPr>
          <p:cNvPr id="6" name="TextBox 5"/>
          <p:cNvSpPr txBox="1"/>
          <p:nvPr/>
        </p:nvSpPr>
        <p:spPr>
          <a:xfrm>
            <a:off x="683568" y="5733256"/>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Maquereau </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Scombridés </a:t>
            </a:r>
          </a:p>
          <a:p>
            <a:r>
              <a:rPr lang="fr-FR" b="1" dirty="0" smtClean="0"/>
              <a:t>Descriptif</a:t>
            </a:r>
            <a:r>
              <a:rPr lang="fr-FR" dirty="0" smtClean="0"/>
              <a:t> Corps fuselé avec le dos et les flancs marqués de zébrures. </a:t>
            </a:r>
          </a:p>
          <a:p>
            <a:r>
              <a:rPr lang="fr-FR" b="1" dirty="0" smtClean="0"/>
              <a:t>Particularité</a:t>
            </a:r>
            <a:r>
              <a:rPr lang="fr-FR" dirty="0" smtClean="0"/>
              <a:t> Poisson à chair gras. </a:t>
            </a:r>
          </a:p>
          <a:p>
            <a:r>
              <a:rPr lang="fr-FR" b="1" dirty="0" smtClean="0"/>
              <a:t>Préparation </a:t>
            </a:r>
            <a:r>
              <a:rPr lang="fr-FR" dirty="0" smtClean="0"/>
              <a:t> Entier ou en filet. </a:t>
            </a:r>
          </a:p>
          <a:p>
            <a:r>
              <a:rPr lang="fr-FR" b="1" dirty="0" smtClean="0"/>
              <a:t>Cuisson</a:t>
            </a:r>
            <a:r>
              <a:rPr lang="fr-FR" dirty="0" smtClean="0"/>
              <a:t> Frais grillé, saler, fumer ou en conserve. </a:t>
            </a:r>
            <a:endParaRPr lang="fr-CH" dirty="0"/>
          </a:p>
        </p:txBody>
      </p:sp>
      <p:pic>
        <p:nvPicPr>
          <p:cNvPr id="8195" name="Picture 3" descr="I:\IFFP\Iffp Lucas\Modules 10\Photo\Macquereau.png"/>
          <p:cNvPicPr>
            <a:picLocks noChangeAspect="1" noChangeArrowheads="1"/>
          </p:cNvPicPr>
          <p:nvPr/>
        </p:nvPicPr>
        <p:blipFill>
          <a:blip r:embed="rId2" cstate="print"/>
          <a:srcRect/>
          <a:stretch>
            <a:fillRect/>
          </a:stretch>
        </p:blipFill>
        <p:spPr bwMode="auto">
          <a:xfrm>
            <a:off x="6012160" y="1052736"/>
            <a:ext cx="2743200" cy="1666875"/>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Merlan </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Gadidés </a:t>
            </a:r>
          </a:p>
          <a:p>
            <a:r>
              <a:rPr lang="fr-FR" b="1" dirty="0" smtClean="0"/>
              <a:t>Descriptif</a:t>
            </a:r>
            <a:r>
              <a:rPr lang="fr-FR" dirty="0" smtClean="0"/>
              <a:t> Le plus petits des gadidés. </a:t>
            </a:r>
          </a:p>
          <a:p>
            <a:r>
              <a:rPr lang="fr-FR" b="1" dirty="0" smtClean="0"/>
              <a:t>Particularité</a:t>
            </a:r>
            <a:r>
              <a:rPr lang="fr-FR" dirty="0" smtClean="0"/>
              <a:t> Chair blanche délicate, très digeste. S'avarient facilement, sensibles à la pression.</a:t>
            </a:r>
          </a:p>
          <a:p>
            <a:r>
              <a:rPr lang="fr-FR" b="1" dirty="0" smtClean="0"/>
              <a:t>Préparation </a:t>
            </a:r>
            <a:r>
              <a:rPr lang="fr-FR" dirty="0" smtClean="0"/>
              <a:t> Entier en colère, filet, farces de poisson.</a:t>
            </a:r>
          </a:p>
          <a:p>
            <a:r>
              <a:rPr lang="fr-FR" b="1" dirty="0" smtClean="0"/>
              <a:t>Cuisson</a:t>
            </a:r>
            <a:r>
              <a:rPr lang="fr-FR" dirty="0" smtClean="0"/>
              <a:t> Poché, frits, meunière. </a:t>
            </a:r>
            <a:endParaRPr lang="fr-CH" dirty="0"/>
          </a:p>
        </p:txBody>
      </p:sp>
      <p:pic>
        <p:nvPicPr>
          <p:cNvPr id="9218" name="Picture 2" descr="I:\IFFP\Iffp Lucas\Modules 10\Photo\merlan.png"/>
          <p:cNvPicPr>
            <a:picLocks noChangeAspect="1" noChangeArrowheads="1"/>
          </p:cNvPicPr>
          <p:nvPr/>
        </p:nvPicPr>
        <p:blipFill>
          <a:blip r:embed="rId2" cstate="print"/>
          <a:srcRect/>
          <a:stretch>
            <a:fillRect/>
          </a:stretch>
        </p:blipFill>
        <p:spPr bwMode="auto">
          <a:xfrm>
            <a:off x="5364088" y="4797152"/>
            <a:ext cx="2933700" cy="1562100"/>
          </a:xfrm>
          <a:prstGeom prst="rect">
            <a:avLst/>
          </a:prstGeom>
          <a:noFill/>
        </p:spPr>
      </p:pic>
      <p:sp>
        <p:nvSpPr>
          <p:cNvPr id="6" name="TextBox 5"/>
          <p:cNvSpPr txBox="1"/>
          <p:nvPr/>
        </p:nvSpPr>
        <p:spPr>
          <a:xfrm>
            <a:off x="683568" y="5805264"/>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Vivaneau rouge</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Lutjanidés </a:t>
            </a:r>
          </a:p>
          <a:p>
            <a:r>
              <a:rPr lang="fr-FR" b="1" dirty="0" smtClean="0"/>
              <a:t>Descriptif</a:t>
            </a:r>
            <a:r>
              <a:rPr lang="fr-FR" dirty="0" smtClean="0"/>
              <a:t> Ovale, couronne de nageoire hérissée, dos  rouge vin, ventre argenté</a:t>
            </a:r>
          </a:p>
          <a:p>
            <a:r>
              <a:rPr lang="fr-FR" b="1" dirty="0" smtClean="0"/>
              <a:t>Particularité</a:t>
            </a:r>
            <a:r>
              <a:rPr lang="fr-FR" dirty="0" smtClean="0"/>
              <a:t> Chair blanche et sèche, quelques grosse arêtes </a:t>
            </a:r>
          </a:p>
          <a:p>
            <a:r>
              <a:rPr lang="fr-FR" b="1" dirty="0" smtClean="0"/>
              <a:t>Préparation </a:t>
            </a:r>
            <a:r>
              <a:rPr lang="fr-FR" dirty="0" smtClean="0"/>
              <a:t> Entier, filet </a:t>
            </a:r>
          </a:p>
          <a:p>
            <a:r>
              <a:rPr lang="fr-FR" b="1" dirty="0" smtClean="0"/>
              <a:t>Cuisson</a:t>
            </a:r>
            <a:r>
              <a:rPr lang="fr-FR" dirty="0" smtClean="0"/>
              <a:t> Grillé, meunière, sauter, au four, frits </a:t>
            </a:r>
            <a:endParaRPr lang="fr-CH" dirty="0"/>
          </a:p>
        </p:txBody>
      </p:sp>
      <p:pic>
        <p:nvPicPr>
          <p:cNvPr id="10242" name="Picture 2" descr="I:\IFFP\Iffp Lucas\Modules 10\Photo\Photo plat Vivanneau au cactus vivaneau2.jpg"/>
          <p:cNvPicPr>
            <a:picLocks noChangeAspect="1" noChangeArrowheads="1"/>
          </p:cNvPicPr>
          <p:nvPr/>
        </p:nvPicPr>
        <p:blipFill>
          <a:blip r:embed="rId2" cstate="print"/>
          <a:srcRect/>
          <a:stretch>
            <a:fillRect/>
          </a:stretch>
        </p:blipFill>
        <p:spPr bwMode="auto">
          <a:xfrm>
            <a:off x="5652120" y="908720"/>
            <a:ext cx="2857500" cy="1533525"/>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Plie</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Pleuronectes </a:t>
            </a:r>
          </a:p>
          <a:p>
            <a:r>
              <a:rPr lang="fr-FR" b="1" dirty="0" smtClean="0"/>
              <a:t>Descriptif</a:t>
            </a:r>
            <a:r>
              <a:rPr lang="fr-FR" dirty="0" smtClean="0"/>
              <a:t> Côté des yeux est parsemer de tache rougeâtres, côté aveugle blanc </a:t>
            </a:r>
          </a:p>
          <a:p>
            <a:r>
              <a:rPr lang="fr-FR" b="1" dirty="0" smtClean="0"/>
              <a:t>Particularité</a:t>
            </a:r>
            <a:r>
              <a:rPr lang="fr-FR" dirty="0" smtClean="0"/>
              <a:t> Chair savoureuse  </a:t>
            </a:r>
          </a:p>
          <a:p>
            <a:r>
              <a:rPr lang="fr-FR" b="1" dirty="0" smtClean="0"/>
              <a:t>Préparation </a:t>
            </a:r>
            <a:r>
              <a:rPr lang="fr-FR" dirty="0" smtClean="0"/>
              <a:t> Filet, entier </a:t>
            </a:r>
          </a:p>
          <a:p>
            <a:r>
              <a:rPr lang="fr-FR" b="1" dirty="0" smtClean="0"/>
              <a:t>Cuisson</a:t>
            </a:r>
            <a:r>
              <a:rPr lang="fr-FR" dirty="0" smtClean="0"/>
              <a:t> Poché, meunière, au four, en papillotes </a:t>
            </a:r>
            <a:endParaRPr lang="fr-CH" dirty="0"/>
          </a:p>
        </p:txBody>
      </p:sp>
      <p:pic>
        <p:nvPicPr>
          <p:cNvPr id="11266" name="Picture 2" descr="I:\IFFP\Iffp Lucas\Modules 10\Photo\Plie.png"/>
          <p:cNvPicPr>
            <a:picLocks noChangeAspect="1" noChangeArrowheads="1"/>
          </p:cNvPicPr>
          <p:nvPr/>
        </p:nvPicPr>
        <p:blipFill>
          <a:blip r:embed="rId2" cstate="print"/>
          <a:srcRect/>
          <a:stretch>
            <a:fillRect/>
          </a:stretch>
        </p:blipFill>
        <p:spPr bwMode="auto">
          <a:xfrm>
            <a:off x="5436096" y="1052736"/>
            <a:ext cx="2762250" cy="165735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Rascasse</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Scorpénidés </a:t>
            </a:r>
          </a:p>
          <a:p>
            <a:r>
              <a:rPr lang="fr-FR" b="1" dirty="0" smtClean="0"/>
              <a:t>Descriptif</a:t>
            </a:r>
            <a:r>
              <a:rPr lang="fr-FR" dirty="0" smtClean="0"/>
              <a:t> Grande tête cuirassée et couverte de pointes, à la base des pointes de la nageoire dorsale se trouvent des glandes de venin </a:t>
            </a:r>
          </a:p>
          <a:p>
            <a:r>
              <a:rPr lang="fr-FR" b="1" dirty="0" smtClean="0"/>
              <a:t>Particularité</a:t>
            </a:r>
            <a:r>
              <a:rPr lang="fr-FR" dirty="0" smtClean="0"/>
              <a:t> Chair blanche et ferme </a:t>
            </a:r>
          </a:p>
          <a:p>
            <a:r>
              <a:rPr lang="fr-FR" b="1" dirty="0" smtClean="0"/>
              <a:t>Préparation </a:t>
            </a:r>
            <a:r>
              <a:rPr lang="fr-FR" dirty="0" smtClean="0"/>
              <a:t> Filet, quenelles. </a:t>
            </a:r>
          </a:p>
          <a:p>
            <a:r>
              <a:rPr lang="fr-FR" b="1" dirty="0" smtClean="0"/>
              <a:t>Cuisson</a:t>
            </a:r>
            <a:r>
              <a:rPr lang="fr-FR" dirty="0" smtClean="0"/>
              <a:t> en bouillabaisse, poché </a:t>
            </a:r>
            <a:endParaRPr lang="fr-CH" dirty="0"/>
          </a:p>
        </p:txBody>
      </p:sp>
      <p:pic>
        <p:nvPicPr>
          <p:cNvPr id="12290" name="Picture 2" descr="I:\IFFP\Iffp Lucas\Modules 10\Photo\Rascasse.png"/>
          <p:cNvPicPr>
            <a:picLocks noChangeAspect="1" noChangeArrowheads="1"/>
          </p:cNvPicPr>
          <p:nvPr/>
        </p:nvPicPr>
        <p:blipFill>
          <a:blip r:embed="rId2" cstate="print"/>
          <a:srcRect/>
          <a:stretch>
            <a:fillRect/>
          </a:stretch>
        </p:blipFill>
        <p:spPr bwMode="auto">
          <a:xfrm>
            <a:off x="5652120" y="1124744"/>
            <a:ext cx="3086100" cy="1476375"/>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Rouget barbet</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Mull ides </a:t>
            </a:r>
          </a:p>
          <a:p>
            <a:r>
              <a:rPr lang="fr-FR" b="1" dirty="0" smtClean="0"/>
              <a:t>Descriptif</a:t>
            </a:r>
            <a:r>
              <a:rPr lang="fr-FR" dirty="0" smtClean="0"/>
              <a:t> Gris argenté avec des reflets rouges, poisson de roche.  </a:t>
            </a:r>
          </a:p>
          <a:p>
            <a:r>
              <a:rPr lang="fr-FR" b="1" dirty="0" smtClean="0"/>
              <a:t>Particularité</a:t>
            </a:r>
            <a:r>
              <a:rPr lang="fr-FR" dirty="0" smtClean="0"/>
              <a:t> Chair tendre et délicate </a:t>
            </a:r>
          </a:p>
          <a:p>
            <a:r>
              <a:rPr lang="fr-FR" b="1" dirty="0" smtClean="0"/>
              <a:t>Préparation </a:t>
            </a:r>
            <a:r>
              <a:rPr lang="fr-FR" dirty="0" smtClean="0"/>
              <a:t> Entier, en filet  </a:t>
            </a:r>
          </a:p>
          <a:p>
            <a:r>
              <a:rPr lang="fr-FR" b="1" dirty="0" smtClean="0"/>
              <a:t>Cuisson</a:t>
            </a:r>
            <a:r>
              <a:rPr lang="fr-FR" dirty="0" smtClean="0"/>
              <a:t> Grillé, meunière, poché, au four sur lit de sel </a:t>
            </a:r>
            <a:endParaRPr lang="fr-CH" dirty="0"/>
          </a:p>
        </p:txBody>
      </p:sp>
      <p:pic>
        <p:nvPicPr>
          <p:cNvPr id="13314" name="Picture 2" descr="I:\IFFP\Iffp Lucas\Modules 10\Photo\Rouget barbet.png"/>
          <p:cNvPicPr>
            <a:picLocks noChangeAspect="1" noChangeArrowheads="1"/>
          </p:cNvPicPr>
          <p:nvPr/>
        </p:nvPicPr>
        <p:blipFill>
          <a:blip r:embed="rId2" cstate="print"/>
          <a:srcRect/>
          <a:stretch>
            <a:fillRect/>
          </a:stretch>
        </p:blipFill>
        <p:spPr bwMode="auto">
          <a:xfrm>
            <a:off x="5220072" y="1268760"/>
            <a:ext cx="3390900" cy="1343025"/>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Sardine</a:t>
            </a:r>
            <a:endParaRPr lang="fr-CH" dirty="0"/>
          </a:p>
        </p:txBody>
      </p:sp>
      <p:sp>
        <p:nvSpPr>
          <p:cNvPr id="5" name="Content Placeholder 4"/>
          <p:cNvSpPr>
            <a:spLocks noGrp="1"/>
          </p:cNvSpPr>
          <p:nvPr>
            <p:ph idx="1"/>
          </p:nvPr>
        </p:nvSpPr>
        <p:spPr/>
        <p:txBody>
          <a:bodyPr/>
          <a:lstStyle/>
          <a:p>
            <a:pPr>
              <a:buNone/>
            </a:pPr>
            <a:endParaRPr lang="fr-FR" b="1" dirty="0" smtClean="0"/>
          </a:p>
          <a:p>
            <a:r>
              <a:rPr lang="fr-FR" b="1" dirty="0" smtClean="0"/>
              <a:t>Famille</a:t>
            </a:r>
            <a:r>
              <a:rPr lang="fr-FR" dirty="0" smtClean="0"/>
              <a:t> Clupéidés </a:t>
            </a:r>
          </a:p>
          <a:p>
            <a:r>
              <a:rPr lang="fr-FR" b="1" dirty="0" smtClean="0"/>
              <a:t>Descriptif</a:t>
            </a:r>
            <a:r>
              <a:rPr lang="fr-FR" dirty="0" smtClean="0"/>
              <a:t> Corps allongé au profil ovale, dos foncé, ventre argenté. </a:t>
            </a:r>
          </a:p>
          <a:p>
            <a:r>
              <a:rPr lang="fr-FR" b="1" dirty="0" smtClean="0"/>
              <a:t>Particularité</a:t>
            </a:r>
            <a:r>
              <a:rPr lang="fr-FR" dirty="0" smtClean="0"/>
              <a:t> Poisson de mer chaud, adulte s'appelle 'Pilchard' </a:t>
            </a:r>
          </a:p>
          <a:p>
            <a:r>
              <a:rPr lang="fr-FR" b="1" dirty="0" smtClean="0"/>
              <a:t>Préparation </a:t>
            </a:r>
            <a:r>
              <a:rPr lang="fr-FR" dirty="0" smtClean="0"/>
              <a:t> Entier, en filet </a:t>
            </a:r>
          </a:p>
          <a:p>
            <a:r>
              <a:rPr lang="fr-FR" b="1" dirty="0" smtClean="0"/>
              <a:t>Cuisson</a:t>
            </a:r>
            <a:r>
              <a:rPr lang="fr-FR" dirty="0" smtClean="0"/>
              <a:t> Grillé frais, salé en conserve et à l'huile d'olive </a:t>
            </a:r>
            <a:endParaRPr lang="fr-CH" dirty="0"/>
          </a:p>
        </p:txBody>
      </p:sp>
      <p:pic>
        <p:nvPicPr>
          <p:cNvPr id="14338" name="Picture 2" descr="I:\IFFP\Iffp Lucas\Modules 10\Photo\Sardines.png"/>
          <p:cNvPicPr>
            <a:picLocks noChangeAspect="1" noChangeArrowheads="1"/>
          </p:cNvPicPr>
          <p:nvPr/>
        </p:nvPicPr>
        <p:blipFill>
          <a:blip r:embed="rId2" cstate="print"/>
          <a:srcRect/>
          <a:stretch>
            <a:fillRect/>
          </a:stretch>
        </p:blipFill>
        <p:spPr bwMode="auto">
          <a:xfrm>
            <a:off x="5940152" y="980728"/>
            <a:ext cx="2505075" cy="182880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Sole  </a:t>
            </a:r>
            <a:endParaRPr lang="fr-CH" dirty="0"/>
          </a:p>
        </p:txBody>
      </p:sp>
      <p:sp>
        <p:nvSpPr>
          <p:cNvPr id="5" name="Content Placeholder 4"/>
          <p:cNvSpPr>
            <a:spLocks noGrp="1"/>
          </p:cNvSpPr>
          <p:nvPr>
            <p:ph idx="1"/>
          </p:nvPr>
        </p:nvSpPr>
        <p:spPr/>
        <p:txBody>
          <a:bodyPr>
            <a:normAutofit lnSpcReduction="10000"/>
          </a:bodyPr>
          <a:lstStyle/>
          <a:p>
            <a:pPr>
              <a:buNone/>
            </a:pPr>
            <a:endParaRPr lang="fr-FR" b="1" dirty="0" smtClean="0"/>
          </a:p>
          <a:p>
            <a:r>
              <a:rPr lang="fr-FR" b="1" dirty="0" smtClean="0"/>
              <a:t>Famille</a:t>
            </a:r>
            <a:r>
              <a:rPr lang="fr-FR" dirty="0" smtClean="0"/>
              <a:t> Pleuronectes </a:t>
            </a:r>
          </a:p>
          <a:p>
            <a:r>
              <a:rPr lang="fr-FR" b="1" dirty="0" smtClean="0"/>
              <a:t>Descriptif</a:t>
            </a:r>
            <a:r>
              <a:rPr lang="fr-FR" dirty="0" smtClean="0"/>
              <a:t> Ovale fin, vendu calibré plus petits 200gr à 1kg </a:t>
            </a:r>
          </a:p>
          <a:p>
            <a:r>
              <a:rPr lang="fr-FR" b="1" dirty="0" smtClean="0"/>
              <a:t>Particularité</a:t>
            </a:r>
            <a:r>
              <a:rPr lang="fr-FR" dirty="0" smtClean="0"/>
              <a:t> Chair blancheur neige, ferme et arôme délicieux </a:t>
            </a:r>
          </a:p>
          <a:p>
            <a:r>
              <a:rPr lang="fr-FR" b="1" dirty="0" smtClean="0"/>
              <a:t>Préparation </a:t>
            </a:r>
            <a:r>
              <a:rPr lang="fr-FR" dirty="0" smtClean="0"/>
              <a:t> Entier ou en filet diverse plie et découpe</a:t>
            </a:r>
          </a:p>
          <a:p>
            <a:r>
              <a:rPr lang="fr-FR" b="1" dirty="0" smtClean="0"/>
              <a:t>Cuisson</a:t>
            </a:r>
            <a:r>
              <a:rPr lang="fr-FR" dirty="0" smtClean="0"/>
              <a:t> Meunière, poché, grillé, en cuisine froide, cuisine classique </a:t>
            </a:r>
            <a:endParaRPr lang="fr-CH" dirty="0"/>
          </a:p>
        </p:txBody>
      </p:sp>
      <p:pic>
        <p:nvPicPr>
          <p:cNvPr id="15365" name="Picture 5" descr="I:\IFFP\Iffp Lucas\Modules 10\Photo\Sole.jpg"/>
          <p:cNvPicPr>
            <a:picLocks noChangeAspect="1" noChangeArrowheads="1"/>
          </p:cNvPicPr>
          <p:nvPr/>
        </p:nvPicPr>
        <p:blipFill>
          <a:blip r:embed="rId2" cstate="print"/>
          <a:srcRect/>
          <a:stretch>
            <a:fillRect/>
          </a:stretch>
        </p:blipFill>
        <p:spPr bwMode="auto">
          <a:xfrm>
            <a:off x="5076056" y="1124744"/>
            <a:ext cx="3343275" cy="1371600"/>
          </a:xfrm>
          <a:prstGeom prst="rect">
            <a:avLst/>
          </a:prstGeom>
          <a:noFill/>
        </p:spPr>
      </p:pic>
      <p:sp>
        <p:nvSpPr>
          <p:cNvPr id="6" name="TextBox 5">
            <a:hlinkClick r:id="rId3" action="ppaction://hlinksldjump"/>
          </p:cNvPr>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IFFP\Iffp Lucas\Modules 10\Photo\Turbot.jpg"/>
          <p:cNvPicPr>
            <a:picLocks noChangeAspect="1" noChangeArrowheads="1"/>
          </p:cNvPicPr>
          <p:nvPr/>
        </p:nvPicPr>
        <p:blipFill>
          <a:blip r:embed="rId2" cstate="print"/>
          <a:srcRect/>
          <a:stretch>
            <a:fillRect/>
          </a:stretch>
        </p:blipFill>
        <p:spPr bwMode="auto">
          <a:xfrm>
            <a:off x="6228184" y="4869160"/>
            <a:ext cx="2609850" cy="1752600"/>
          </a:xfrm>
          <a:prstGeom prst="rect">
            <a:avLst/>
          </a:prstGeom>
          <a:noFill/>
        </p:spPr>
      </p:pic>
      <p:sp>
        <p:nvSpPr>
          <p:cNvPr id="2" name="Title 1"/>
          <p:cNvSpPr>
            <a:spLocks noGrp="1"/>
          </p:cNvSpPr>
          <p:nvPr>
            <p:ph type="title"/>
          </p:nvPr>
        </p:nvSpPr>
        <p:spPr/>
        <p:txBody>
          <a:bodyPr/>
          <a:lstStyle/>
          <a:p>
            <a:r>
              <a:rPr lang="fr-CH" dirty="0" smtClean="0"/>
              <a:t>Turbot</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Pleuronectes </a:t>
            </a:r>
          </a:p>
          <a:p>
            <a:r>
              <a:rPr lang="fr-FR" b="1" dirty="0" smtClean="0"/>
              <a:t>Descriptif</a:t>
            </a:r>
            <a:r>
              <a:rPr lang="fr-FR" dirty="0" smtClean="0"/>
              <a:t> Corps disque épais, sans écailles, protubérances osseuses. </a:t>
            </a:r>
          </a:p>
          <a:p>
            <a:r>
              <a:rPr lang="fr-FR" b="1" dirty="0" smtClean="0"/>
              <a:t>Particularité</a:t>
            </a:r>
            <a:r>
              <a:rPr lang="fr-FR" dirty="0" smtClean="0"/>
              <a:t> Chair blanche et ferme, l'arôme exquis, poisson le plus estimé de l'atlantique </a:t>
            </a:r>
          </a:p>
          <a:p>
            <a:r>
              <a:rPr lang="fr-FR" b="1" dirty="0" smtClean="0"/>
              <a:t>Préparation </a:t>
            </a:r>
            <a:r>
              <a:rPr lang="fr-FR" dirty="0" smtClean="0"/>
              <a:t> Entier en croute au sel, en tronçon, filet.</a:t>
            </a:r>
          </a:p>
          <a:p>
            <a:r>
              <a:rPr lang="fr-FR" b="1" dirty="0" smtClean="0"/>
              <a:t>Cuisson</a:t>
            </a:r>
            <a:r>
              <a:rPr lang="fr-FR" dirty="0" smtClean="0"/>
              <a:t> Poché, au four, grillé, meunière </a:t>
            </a:r>
            <a:endParaRPr lang="fr-CH" dirty="0"/>
          </a:p>
        </p:txBody>
      </p:sp>
      <p:sp>
        <p:nvSpPr>
          <p:cNvPr id="6" name="TextBox 5"/>
          <p:cNvSpPr txBox="1"/>
          <p:nvPr/>
        </p:nvSpPr>
        <p:spPr>
          <a:xfrm>
            <a:off x="683568" y="5805264"/>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r>
              <a:rPr lang="fr-CH" dirty="0" smtClean="0">
                <a:hlinkClick r:id="rId2" action="ppaction://hlinksldjump"/>
              </a:rPr>
              <a:t>Requin</a:t>
            </a:r>
            <a:endParaRPr lang="fr-CH" dirty="0" smtClean="0"/>
          </a:p>
          <a:p>
            <a:r>
              <a:rPr lang="fr-CH" dirty="0" smtClean="0">
                <a:hlinkClick r:id="rId3" action="ppaction://hlinksldjump"/>
              </a:rPr>
              <a:t>Thon rouge</a:t>
            </a:r>
            <a:endParaRPr lang="fr-CH" dirty="0" smtClean="0"/>
          </a:p>
          <a:p>
            <a:r>
              <a:rPr lang="fr-CH" dirty="0" smtClean="0">
                <a:hlinkClick r:id="rId4" action="ppaction://hlinksldjump"/>
              </a:rPr>
              <a:t>Lotte de mer</a:t>
            </a:r>
            <a:endParaRPr lang="fr-CH" dirty="0" smtClean="0"/>
          </a:p>
          <a:p>
            <a:r>
              <a:rPr lang="fr-CH" dirty="0" smtClean="0">
                <a:hlinkClick r:id="rId5" action="ppaction://hlinksldjump"/>
              </a:rPr>
              <a:t>Cabillaud</a:t>
            </a:r>
            <a:endParaRPr lang="fr-CH" dirty="0"/>
          </a:p>
        </p:txBody>
      </p:sp>
      <p:pic>
        <p:nvPicPr>
          <p:cNvPr id="5" name="Content Placeholder 4" descr="baudroie.jpg"/>
          <p:cNvPicPr>
            <a:picLocks noGrp="1" noChangeAspect="1"/>
          </p:cNvPicPr>
          <p:nvPr>
            <p:ph sz="half" idx="2"/>
          </p:nvPr>
        </p:nvPicPr>
        <p:blipFill>
          <a:blip r:embed="rId6" cstate="print"/>
          <a:stretch>
            <a:fillRect/>
          </a:stretch>
        </p:blipFill>
        <p:spPr>
          <a:xfrm>
            <a:off x="4648200" y="2564643"/>
            <a:ext cx="4038600" cy="3146351"/>
          </a:xfrm>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Raie</a:t>
            </a:r>
            <a:endParaRPr lang="fr-CH" dirty="0"/>
          </a:p>
        </p:txBody>
      </p:sp>
      <p:sp>
        <p:nvSpPr>
          <p:cNvPr id="5" name="Content Placeholder 4"/>
          <p:cNvSpPr>
            <a:spLocks noGrp="1"/>
          </p:cNvSpPr>
          <p:nvPr>
            <p:ph idx="1"/>
          </p:nvPr>
        </p:nvSpPr>
        <p:spPr/>
        <p:txBody>
          <a:bodyPr/>
          <a:lstStyle/>
          <a:p>
            <a:endParaRPr lang="fr-FR" b="1" dirty="0" smtClean="0"/>
          </a:p>
          <a:p>
            <a:r>
              <a:rPr lang="fr-FR" b="1" dirty="0" smtClean="0"/>
              <a:t>Famille</a:t>
            </a:r>
            <a:r>
              <a:rPr lang="fr-FR" dirty="0" smtClean="0"/>
              <a:t> Cartilagineux Raies </a:t>
            </a:r>
          </a:p>
          <a:p>
            <a:r>
              <a:rPr lang="fr-FR" b="1" dirty="0" smtClean="0"/>
              <a:t>Descriptif</a:t>
            </a:r>
            <a:r>
              <a:rPr lang="fr-FR" dirty="0" smtClean="0"/>
              <a:t> Poissons plat avec peau rugueuse garnies de grosse épines. </a:t>
            </a:r>
          </a:p>
          <a:p>
            <a:r>
              <a:rPr lang="fr-FR" b="1" dirty="0" smtClean="0"/>
              <a:t>Particularité</a:t>
            </a:r>
            <a:r>
              <a:rPr lang="fr-FR" dirty="0" smtClean="0"/>
              <a:t> Chair délicate, ce dégrade rapidement, structure de filaments blanc pauvres en graisse.</a:t>
            </a:r>
          </a:p>
          <a:p>
            <a:r>
              <a:rPr lang="fr-FR" b="1" dirty="0" smtClean="0"/>
              <a:t>Préparation </a:t>
            </a:r>
            <a:r>
              <a:rPr lang="fr-FR" dirty="0" smtClean="0"/>
              <a:t> Aile sur l'arête, filaments effeuillé.</a:t>
            </a:r>
          </a:p>
          <a:p>
            <a:r>
              <a:rPr lang="fr-FR" b="1" dirty="0" smtClean="0"/>
              <a:t>Cuisson</a:t>
            </a:r>
            <a:r>
              <a:rPr lang="fr-FR" dirty="0" smtClean="0"/>
              <a:t> Sauté, meunière, poché.</a:t>
            </a:r>
            <a:endParaRPr lang="fr-CH" dirty="0"/>
          </a:p>
        </p:txBody>
      </p:sp>
      <p:pic>
        <p:nvPicPr>
          <p:cNvPr id="17410" name="Picture 2" descr="I:\IFFP\Iffp Lucas\Modules 10\Photo\Raie cendrée.png"/>
          <p:cNvPicPr>
            <a:picLocks noChangeAspect="1" noChangeArrowheads="1"/>
          </p:cNvPicPr>
          <p:nvPr/>
        </p:nvPicPr>
        <p:blipFill>
          <a:blip r:embed="rId2" cstate="print"/>
          <a:srcRect/>
          <a:stretch>
            <a:fillRect/>
          </a:stretch>
        </p:blipFill>
        <p:spPr bwMode="auto">
          <a:xfrm>
            <a:off x="5940152" y="908720"/>
            <a:ext cx="2276475" cy="175260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St-pierre</a:t>
            </a:r>
            <a:endParaRPr lang="fr-CH" dirty="0"/>
          </a:p>
        </p:txBody>
      </p:sp>
      <p:sp>
        <p:nvSpPr>
          <p:cNvPr id="5" name="Content Placeholder 4"/>
          <p:cNvSpPr>
            <a:spLocks noGrp="1"/>
          </p:cNvSpPr>
          <p:nvPr>
            <p:ph idx="1"/>
          </p:nvPr>
        </p:nvSpPr>
        <p:spPr/>
        <p:txBody>
          <a:bodyPr>
            <a:normAutofit/>
          </a:bodyPr>
          <a:lstStyle/>
          <a:p>
            <a:endParaRPr lang="fr-FR" b="1" dirty="0" smtClean="0"/>
          </a:p>
          <a:p>
            <a:r>
              <a:rPr lang="fr-FR" b="1" smtClean="0"/>
              <a:t>Famille</a:t>
            </a:r>
            <a:r>
              <a:rPr lang="fr-FR" smtClean="0"/>
              <a:t> Zéidés </a:t>
            </a:r>
            <a:endParaRPr lang="fr-FR" dirty="0" smtClean="0"/>
          </a:p>
          <a:p>
            <a:r>
              <a:rPr lang="fr-FR" b="1" dirty="0" smtClean="0"/>
              <a:t>Descriptif</a:t>
            </a:r>
            <a:r>
              <a:rPr lang="fr-FR" dirty="0" smtClean="0"/>
              <a:t> Tache noire entourée de jaune en forme de disque sur les deux flancs. </a:t>
            </a:r>
          </a:p>
          <a:p>
            <a:r>
              <a:rPr lang="fr-FR" b="1" dirty="0" smtClean="0"/>
              <a:t>Particularité</a:t>
            </a:r>
            <a:r>
              <a:rPr lang="fr-FR" dirty="0" smtClean="0"/>
              <a:t> Chair blanche savoureuse et ferme, équivalente du turbot.  </a:t>
            </a:r>
          </a:p>
          <a:p>
            <a:r>
              <a:rPr lang="fr-FR" b="1" dirty="0" smtClean="0"/>
              <a:t>Préparation </a:t>
            </a:r>
            <a:r>
              <a:rPr lang="fr-FR" dirty="0" smtClean="0"/>
              <a:t> En filet gros perte </a:t>
            </a:r>
          </a:p>
          <a:p>
            <a:r>
              <a:rPr lang="fr-FR" b="1" dirty="0" smtClean="0"/>
              <a:t>Cuisson</a:t>
            </a:r>
            <a:r>
              <a:rPr lang="fr-FR" dirty="0" smtClean="0"/>
              <a:t> Grillé, meunière, poché, au four sur lit de sel de mer </a:t>
            </a:r>
            <a:endParaRPr lang="fr-CH" dirty="0"/>
          </a:p>
        </p:txBody>
      </p:sp>
      <p:pic>
        <p:nvPicPr>
          <p:cNvPr id="18434" name="Picture 2" descr="I:\IFFP\Iffp Lucas\Modules 10\Photo\St pierre.jpg"/>
          <p:cNvPicPr>
            <a:picLocks noChangeAspect="1" noChangeArrowheads="1"/>
          </p:cNvPicPr>
          <p:nvPr/>
        </p:nvPicPr>
        <p:blipFill>
          <a:blip r:embed="rId2" cstate="print"/>
          <a:srcRect/>
          <a:stretch>
            <a:fillRect/>
          </a:stretch>
        </p:blipFill>
        <p:spPr bwMode="auto">
          <a:xfrm>
            <a:off x="6012160" y="836712"/>
            <a:ext cx="2505075" cy="1828800"/>
          </a:xfrm>
          <a:prstGeom prst="rect">
            <a:avLst/>
          </a:prstGeom>
          <a:noFill/>
        </p:spPr>
      </p:pic>
      <p:sp>
        <p:nvSpPr>
          <p:cNvPr id="6" name="TextBox 5"/>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3" action="ppaction://hlinksldjump"/>
              </a:rPr>
              <a:t>Retour</a:t>
            </a:r>
            <a:endParaRPr lang="fr-CH"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Thon rouge</a:t>
            </a:r>
            <a:endParaRPr lang="fr-CH" dirty="0"/>
          </a:p>
        </p:txBody>
      </p:sp>
      <p:sp>
        <p:nvSpPr>
          <p:cNvPr id="5" name="Content Placeholder 4"/>
          <p:cNvSpPr>
            <a:spLocks noGrp="1"/>
          </p:cNvSpPr>
          <p:nvPr>
            <p:ph idx="1"/>
          </p:nvPr>
        </p:nvSpPr>
        <p:spPr/>
        <p:txBody>
          <a:bodyPr/>
          <a:lstStyle/>
          <a:p>
            <a:r>
              <a:rPr lang="fr-FR" b="1" dirty="0" smtClean="0"/>
              <a:t>Famille</a:t>
            </a:r>
            <a:r>
              <a:rPr lang="fr-FR" dirty="0" smtClean="0"/>
              <a:t> Scombridés </a:t>
            </a:r>
          </a:p>
          <a:p>
            <a:r>
              <a:rPr lang="fr-FR" b="1" dirty="0" smtClean="0"/>
              <a:t>Descriptif</a:t>
            </a:r>
            <a:r>
              <a:rPr lang="fr-FR" dirty="0" smtClean="0"/>
              <a:t> deux nageoires dorsale très rapproché, suivi de 8à 10 petites </a:t>
            </a:r>
          </a:p>
          <a:p>
            <a:r>
              <a:rPr lang="fr-FR" b="1" dirty="0" smtClean="0"/>
              <a:t>Particularité</a:t>
            </a:r>
            <a:r>
              <a:rPr lang="fr-FR" dirty="0" smtClean="0"/>
              <a:t> Chair foncée, ferme, saveur similaire de veau, moratoire sur la pêche </a:t>
            </a:r>
          </a:p>
          <a:p>
            <a:r>
              <a:rPr lang="fr-FR" b="1" dirty="0" smtClean="0"/>
              <a:t>Préparation </a:t>
            </a:r>
            <a:r>
              <a:rPr lang="fr-FR" dirty="0" smtClean="0"/>
              <a:t> Filet, steak, médaillons, fine tranches cru </a:t>
            </a:r>
          </a:p>
          <a:p>
            <a:r>
              <a:rPr lang="fr-FR" b="1" dirty="0" smtClean="0"/>
              <a:t>Cuisson</a:t>
            </a:r>
            <a:r>
              <a:rPr lang="fr-FR" dirty="0" smtClean="0"/>
              <a:t> Cru, Sushi, sashimi Grillé, sautés </a:t>
            </a:r>
            <a:endParaRPr lang="fr-CH" dirty="0"/>
          </a:p>
        </p:txBody>
      </p:sp>
      <p:sp>
        <p:nvSpPr>
          <p:cNvPr id="4" name="TextBox 3"/>
          <p:cNvSpPr txBox="1"/>
          <p:nvPr/>
        </p:nvSpPr>
        <p:spPr>
          <a:xfrm>
            <a:off x="7524328" y="5949280"/>
            <a:ext cx="936104" cy="369332"/>
          </a:xfrm>
          <a:prstGeom prst="rect">
            <a:avLst/>
          </a:prstGeom>
          <a:solidFill>
            <a:schemeClr val="accent5">
              <a:lumMod val="40000"/>
              <a:lumOff val="60000"/>
            </a:schemeClr>
          </a:solidFill>
          <a:scene3d>
            <a:camera prst="orthographicFront"/>
            <a:lightRig rig="threePt" dir="t"/>
          </a:scene3d>
          <a:sp3d>
            <a:bevelT/>
          </a:sp3d>
        </p:spPr>
        <p:txBody>
          <a:bodyPr wrap="square" rtlCol="0">
            <a:spAutoFit/>
          </a:bodyPr>
          <a:lstStyle/>
          <a:p>
            <a:pPr algn="ctr"/>
            <a:r>
              <a:rPr lang="fr-CH" dirty="0" smtClean="0">
                <a:hlinkClick r:id="rId2" action="ppaction://hlinksldjump"/>
              </a:rPr>
              <a:t>Retour</a:t>
            </a:r>
            <a:endParaRPr lang="fr-CH" dirty="0"/>
          </a:p>
        </p:txBody>
      </p:sp>
      <p:pic>
        <p:nvPicPr>
          <p:cNvPr id="1026" name="Picture 2" descr="I:\IFFP\Iffp Lucas\Modules 10\Photo\Thon rouge.jpg"/>
          <p:cNvPicPr>
            <a:picLocks noChangeAspect="1" noChangeArrowheads="1"/>
          </p:cNvPicPr>
          <p:nvPr/>
        </p:nvPicPr>
        <p:blipFill>
          <a:blip r:embed="rId3" cstate="print"/>
          <a:srcRect/>
          <a:stretch>
            <a:fillRect/>
          </a:stretch>
        </p:blipFill>
        <p:spPr bwMode="auto">
          <a:xfrm>
            <a:off x="5004048" y="908720"/>
            <a:ext cx="2914650" cy="1562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smtClean="0"/>
              <a:t/>
            </a:r>
            <a:br>
              <a:rPr lang="fr-CH" dirty="0" smtClean="0"/>
            </a:br>
            <a:r>
              <a:rPr lang="fr-CH" dirty="0" smtClean="0"/>
              <a:t>Poisson de mer </a:t>
            </a:r>
            <a:br>
              <a:rPr lang="fr-CH" dirty="0" smtClean="0"/>
            </a:br>
            <a:endParaRPr lang="fr-CH" dirty="0"/>
          </a:p>
        </p:txBody>
      </p:sp>
      <p:sp>
        <p:nvSpPr>
          <p:cNvPr id="5" name="Content Placeholder 4"/>
          <p:cNvSpPr>
            <a:spLocks noGrp="1"/>
          </p:cNvSpPr>
          <p:nvPr>
            <p:ph idx="1"/>
          </p:nvPr>
        </p:nvSpPr>
        <p:spPr/>
        <p:txBody>
          <a:bodyPr/>
          <a:lstStyle/>
          <a:p>
            <a:pPr>
              <a:buNone/>
            </a:pPr>
            <a:endParaRPr lang="fr-CH" dirty="0" smtClean="0"/>
          </a:p>
        </p:txBody>
      </p:sp>
      <p:sp>
        <p:nvSpPr>
          <p:cNvPr id="4" name="Rectangle 3"/>
          <p:cNvSpPr/>
          <p:nvPr/>
        </p:nvSpPr>
        <p:spPr>
          <a:xfrm>
            <a:off x="3467277" y="2967335"/>
            <a:ext cx="220945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 Fin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r>
              <a:rPr lang="fr-CH" dirty="0" smtClean="0">
                <a:hlinkClick r:id="rId2" action="ppaction://hlinksldjump"/>
              </a:rPr>
              <a:t>Loup de mer</a:t>
            </a:r>
            <a:endParaRPr lang="fr-CH" dirty="0" smtClean="0"/>
          </a:p>
          <a:p>
            <a:r>
              <a:rPr lang="fr-CH" dirty="0" smtClean="0">
                <a:hlinkClick r:id="rId3" action="ppaction://hlinksldjump"/>
              </a:rPr>
              <a:t>Cabillaud</a:t>
            </a:r>
            <a:endParaRPr lang="fr-CH" dirty="0" smtClean="0"/>
          </a:p>
          <a:p>
            <a:r>
              <a:rPr lang="fr-CH" dirty="0" smtClean="0">
                <a:hlinkClick r:id="rId4" action="ppaction://hlinksldjump"/>
              </a:rPr>
              <a:t>Thon Bonite</a:t>
            </a:r>
            <a:endParaRPr lang="fr-CH" dirty="0" smtClean="0"/>
          </a:p>
          <a:p>
            <a:r>
              <a:rPr lang="fr-CH" dirty="0" smtClean="0">
                <a:hlinkClick r:id="rId5" action="ppaction://hlinksldjump"/>
              </a:rPr>
              <a:t>Vive</a:t>
            </a:r>
            <a:endParaRPr lang="fr-CH" dirty="0"/>
          </a:p>
        </p:txBody>
      </p:sp>
      <p:pic>
        <p:nvPicPr>
          <p:cNvPr id="5" name="Content Placeholder 4" descr="bonite.JPG"/>
          <p:cNvPicPr>
            <a:picLocks noGrp="1" noChangeAspect="1"/>
          </p:cNvPicPr>
          <p:nvPr>
            <p:ph sz="half" idx="2"/>
          </p:nvPr>
        </p:nvPicPr>
        <p:blipFill>
          <a:blip r:embed="rId6" cstate="print"/>
          <a:stretch>
            <a:fillRect/>
          </a:stretch>
        </p:blipFill>
        <p:spPr>
          <a:xfrm>
            <a:off x="4572000" y="2852936"/>
            <a:ext cx="4260569" cy="2022527"/>
          </a:xfrm>
        </p:spPr>
      </p:pic>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r>
              <a:rPr lang="fr-CH" dirty="0" smtClean="0">
                <a:hlinkClick r:id="rId2" action="ppaction://hlinksldjump"/>
              </a:rPr>
              <a:t>Stockfish</a:t>
            </a:r>
            <a:endParaRPr lang="fr-CH" dirty="0" smtClean="0"/>
          </a:p>
          <a:p>
            <a:r>
              <a:rPr lang="fr-CH" dirty="0" smtClean="0">
                <a:hlinkClick r:id="rId3" action="ppaction://hlinksldjump"/>
              </a:rPr>
              <a:t>Cabillaud</a:t>
            </a:r>
            <a:endParaRPr lang="fr-CH" dirty="0" smtClean="0"/>
          </a:p>
          <a:p>
            <a:r>
              <a:rPr lang="fr-CH" dirty="0" smtClean="0">
                <a:hlinkClick r:id="rId4" action="ppaction://hlinksldjump"/>
              </a:rPr>
              <a:t>Thon rouge</a:t>
            </a:r>
            <a:endParaRPr lang="fr-CH" dirty="0" smtClean="0"/>
          </a:p>
          <a:p>
            <a:r>
              <a:rPr lang="fr-CH" dirty="0" smtClean="0">
                <a:hlinkClick r:id="rId5" action="ppaction://hlinksldjump"/>
              </a:rPr>
              <a:t>Percidés</a:t>
            </a:r>
            <a:endParaRPr lang="fr-CH" dirty="0"/>
          </a:p>
        </p:txBody>
      </p:sp>
      <p:pic>
        <p:nvPicPr>
          <p:cNvPr id="5" name="Content Placeholder 4" descr="Cabillaud.png"/>
          <p:cNvPicPr>
            <a:picLocks noGrp="1" noChangeAspect="1"/>
          </p:cNvPicPr>
          <p:nvPr>
            <p:ph sz="half" idx="2"/>
          </p:nvPr>
        </p:nvPicPr>
        <p:blipFill>
          <a:blip r:embed="rId6" cstate="print"/>
          <a:stretch>
            <a:fillRect/>
          </a:stretch>
        </p:blipFill>
        <p:spPr>
          <a:xfrm>
            <a:off x="4496726" y="3140968"/>
            <a:ext cx="4076980" cy="1872208"/>
          </a:xfrm>
        </p:spPr>
      </p:pic>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Apport nutritif</a:t>
            </a:r>
          </a:p>
          <a:p>
            <a:pPr lvl="1"/>
            <a:r>
              <a:rPr lang="fr-CH" dirty="0" smtClean="0"/>
              <a:t>Omega 3</a:t>
            </a:r>
          </a:p>
          <a:p>
            <a:pPr lvl="1"/>
            <a:r>
              <a:rPr lang="fr-CH" dirty="0" smtClean="0"/>
              <a:t>Omega 6</a:t>
            </a:r>
          </a:p>
          <a:p>
            <a:pPr lvl="1"/>
            <a:r>
              <a:rPr lang="fr-CH" dirty="0" smtClean="0"/>
              <a:t>Acides gras non saturés</a:t>
            </a:r>
          </a:p>
          <a:p>
            <a:pPr lvl="1"/>
            <a:r>
              <a:rPr lang="fr-CH" dirty="0" smtClean="0"/>
              <a:t>Vitamines</a:t>
            </a:r>
          </a:p>
          <a:p>
            <a:endParaRPr lang="fr-CH" dirty="0"/>
          </a:p>
        </p:txBody>
      </p:sp>
      <p:sp>
        <p:nvSpPr>
          <p:cNvPr id="4" name="Rectangle 3"/>
          <p:cNvSpPr/>
          <p:nvPr/>
        </p:nvSpPr>
        <p:spPr>
          <a:xfrm>
            <a:off x="4283968"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r>
              <a:rPr lang="fr-CH" dirty="0" smtClean="0">
                <a:hlinkClick r:id="rId2" action="ppaction://hlinksldjump"/>
              </a:rPr>
              <a:t>Morue</a:t>
            </a:r>
            <a:endParaRPr lang="fr-CH" dirty="0" smtClean="0"/>
          </a:p>
          <a:p>
            <a:r>
              <a:rPr lang="fr-CH" dirty="0" smtClean="0">
                <a:hlinkClick r:id="rId3" action="ppaction://hlinksldjump"/>
              </a:rPr>
              <a:t>Sardine</a:t>
            </a:r>
            <a:endParaRPr lang="fr-CH" dirty="0" smtClean="0"/>
          </a:p>
          <a:p>
            <a:r>
              <a:rPr lang="fr-CH" dirty="0" smtClean="0">
                <a:hlinkClick r:id="rId3" action="ppaction://hlinksldjump"/>
              </a:rPr>
              <a:t>Merlan</a:t>
            </a:r>
            <a:endParaRPr lang="fr-CH" dirty="0" smtClean="0"/>
          </a:p>
          <a:p>
            <a:r>
              <a:rPr lang="fr-CH" dirty="0" smtClean="0">
                <a:hlinkClick r:id="rId4" action="ppaction://hlinksldjump"/>
              </a:rPr>
              <a:t>Colin</a:t>
            </a:r>
            <a:endParaRPr lang="fr-CH" dirty="0"/>
          </a:p>
        </p:txBody>
      </p:sp>
      <p:pic>
        <p:nvPicPr>
          <p:cNvPr id="5" name="Content Placeholder 4" descr="Colin.jpg"/>
          <p:cNvPicPr>
            <a:picLocks noGrp="1" noChangeAspect="1"/>
          </p:cNvPicPr>
          <p:nvPr>
            <p:ph sz="half" idx="2"/>
          </p:nvPr>
        </p:nvPicPr>
        <p:blipFill>
          <a:blip r:embed="rId5" cstate="print"/>
          <a:stretch>
            <a:fillRect/>
          </a:stretch>
        </p:blipFill>
        <p:spPr>
          <a:xfrm>
            <a:off x="4788024" y="2149175"/>
            <a:ext cx="3888432" cy="2912570"/>
          </a:xfrm>
        </p:spPr>
      </p:pic>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r>
              <a:rPr lang="fr-CH" dirty="0" smtClean="0">
                <a:hlinkClick r:id="rId2" action="ppaction://hlinksldjump"/>
              </a:rPr>
              <a:t>Anguille</a:t>
            </a:r>
            <a:endParaRPr lang="fr-CH" dirty="0" smtClean="0"/>
          </a:p>
          <a:p>
            <a:r>
              <a:rPr lang="fr-CH" dirty="0" smtClean="0">
                <a:hlinkClick r:id="rId3" action="ppaction://hlinksldjump"/>
              </a:rPr>
              <a:t>Congre</a:t>
            </a:r>
            <a:endParaRPr lang="fr-CH" dirty="0" smtClean="0"/>
          </a:p>
          <a:p>
            <a:r>
              <a:rPr lang="fr-CH" dirty="0" smtClean="0">
                <a:hlinkClick r:id="rId4" action="ppaction://hlinksldjump"/>
              </a:rPr>
              <a:t>Serpent de mer</a:t>
            </a:r>
            <a:endParaRPr lang="fr-CH" dirty="0" smtClean="0"/>
          </a:p>
          <a:p>
            <a:r>
              <a:rPr lang="fr-CH" dirty="0" smtClean="0">
                <a:hlinkClick r:id="rId5" action="ppaction://hlinksldjump"/>
              </a:rPr>
              <a:t>Thon blanc</a:t>
            </a:r>
            <a:endParaRPr lang="fr-CH" dirty="0"/>
          </a:p>
        </p:txBody>
      </p:sp>
      <p:pic>
        <p:nvPicPr>
          <p:cNvPr id="5" name="Content Placeholder 4" descr="Congre.jpg"/>
          <p:cNvPicPr>
            <a:picLocks noGrp="1" noChangeAspect="1"/>
          </p:cNvPicPr>
          <p:nvPr>
            <p:ph sz="half" idx="2"/>
          </p:nvPr>
        </p:nvPicPr>
        <p:blipFill>
          <a:blip r:embed="rId6" cstate="print"/>
          <a:stretch>
            <a:fillRect/>
          </a:stretch>
        </p:blipFill>
        <p:spPr>
          <a:xfrm>
            <a:off x="4644008" y="2924944"/>
            <a:ext cx="3694543" cy="1998687"/>
          </a:xfrm>
        </p:spPr>
      </p:pic>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5" name="Content Placeholder 4"/>
          <p:cNvSpPr>
            <a:spLocks noGrp="1"/>
          </p:cNvSpPr>
          <p:nvPr>
            <p:ph idx="1"/>
          </p:nvPr>
        </p:nvSpPr>
        <p:spPr/>
        <p:txBody>
          <a:bodyPr/>
          <a:lstStyle/>
          <a:p>
            <a:endParaRPr lang="fr-CH" dirty="0" smtClean="0"/>
          </a:p>
          <a:p>
            <a:r>
              <a:rPr lang="fr-CH" dirty="0" smtClean="0"/>
              <a:t>Critères de fraicheur</a:t>
            </a:r>
          </a:p>
          <a:p>
            <a:pPr lvl="1"/>
            <a:r>
              <a:rPr lang="fr-CH" dirty="0" smtClean="0"/>
              <a:t>Odeur neutre</a:t>
            </a:r>
          </a:p>
          <a:p>
            <a:pPr lvl="1"/>
            <a:r>
              <a:rPr lang="fr-CH" dirty="0" smtClean="0"/>
              <a:t>Ouïes rouge </a:t>
            </a:r>
          </a:p>
          <a:p>
            <a:pPr lvl="1"/>
            <a:r>
              <a:rPr lang="fr-CH" dirty="0" smtClean="0"/>
              <a:t>Œil bombé</a:t>
            </a:r>
          </a:p>
          <a:p>
            <a:pPr lvl="1"/>
            <a:r>
              <a:rPr lang="fr-CH" dirty="0" smtClean="0"/>
              <a:t>Peau humide pas gluante</a:t>
            </a:r>
          </a:p>
          <a:p>
            <a:pPr lvl="1"/>
            <a:r>
              <a:rPr lang="fr-CH" dirty="0" smtClean="0"/>
              <a:t>Chair ferme</a:t>
            </a:r>
          </a:p>
          <a:p>
            <a:pPr lvl="1"/>
            <a:endParaRPr lang="fr-CH" dirty="0" smtClean="0"/>
          </a:p>
          <a:p>
            <a:pPr lvl="1"/>
            <a:endParaRPr lang="fr-CH" dirty="0"/>
          </a:p>
        </p:txBody>
      </p:sp>
      <p:sp>
        <p:nvSpPr>
          <p:cNvPr id="4" name="Rectangle 3"/>
          <p:cNvSpPr/>
          <p:nvPr/>
        </p:nvSpPr>
        <p:spPr>
          <a:xfrm>
            <a:off x="4572000" y="5229200"/>
            <a:ext cx="3960440" cy="369332"/>
          </a:xfrm>
          <a:prstGeom prst="rect">
            <a:avLst/>
          </a:prstGeom>
        </p:spPr>
        <p:txBody>
          <a:bodyPr wrap="square">
            <a:spAutoFit/>
          </a:bodyPr>
          <a:lstStyle/>
          <a:p>
            <a:pPr>
              <a:buNone/>
            </a:pPr>
            <a:r>
              <a:rPr lang="fr-FR" dirty="0" smtClean="0">
                <a:hlinkClick r:id="rId2" action="ppaction://hlinksldjump"/>
              </a:rPr>
              <a:t>Retour au questionnaire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Poisson de mer</a:t>
            </a:r>
            <a:endParaRPr lang="fr-CH" dirty="0"/>
          </a:p>
        </p:txBody>
      </p:sp>
      <p:sp>
        <p:nvSpPr>
          <p:cNvPr id="3" name="Content Placeholder 2"/>
          <p:cNvSpPr>
            <a:spLocks noGrp="1"/>
          </p:cNvSpPr>
          <p:nvPr>
            <p:ph sz="half" idx="1"/>
          </p:nvPr>
        </p:nvSpPr>
        <p:spPr/>
        <p:txBody>
          <a:bodyPr/>
          <a:lstStyle/>
          <a:p>
            <a:endParaRPr lang="fr-CH" dirty="0" smtClean="0"/>
          </a:p>
          <a:p>
            <a:endParaRPr lang="fr-CH" dirty="0" smtClean="0"/>
          </a:p>
          <a:p>
            <a:endParaRPr lang="fr-CH" dirty="0" smtClean="0"/>
          </a:p>
          <a:p>
            <a:endParaRPr lang="fr-CH" dirty="0" smtClean="0"/>
          </a:p>
          <a:p>
            <a:endParaRPr lang="fr-CH" dirty="0" smtClean="0"/>
          </a:p>
          <a:p>
            <a:r>
              <a:rPr lang="fr-CH" dirty="0" smtClean="0">
                <a:hlinkClick r:id="rId2" action="ppaction://hlinksldjump"/>
              </a:rPr>
              <a:t>Pageot</a:t>
            </a:r>
            <a:endParaRPr lang="fr-CH" dirty="0" smtClean="0"/>
          </a:p>
          <a:p>
            <a:r>
              <a:rPr lang="fr-CH" dirty="0" smtClean="0">
                <a:hlinkClick r:id="rId3" action="ppaction://hlinksldjump"/>
              </a:rPr>
              <a:t>Daurade royale</a:t>
            </a:r>
            <a:endParaRPr lang="fr-CH" dirty="0" smtClean="0"/>
          </a:p>
          <a:p>
            <a:r>
              <a:rPr lang="fr-CH" dirty="0" smtClean="0">
                <a:hlinkClick r:id="rId4" action="ppaction://hlinksldjump"/>
              </a:rPr>
              <a:t>Rouget barbet</a:t>
            </a:r>
            <a:endParaRPr lang="fr-CH" dirty="0" smtClean="0"/>
          </a:p>
          <a:p>
            <a:r>
              <a:rPr lang="fr-CH" dirty="0" smtClean="0">
                <a:hlinkClick r:id="rId5" action="ppaction://hlinksldjump"/>
              </a:rPr>
              <a:t>Congre</a:t>
            </a:r>
            <a:endParaRPr lang="fr-CH" dirty="0"/>
          </a:p>
        </p:txBody>
      </p:sp>
      <p:pic>
        <p:nvPicPr>
          <p:cNvPr id="5" name="Content Placeholder 4" descr="Daurade royale.png"/>
          <p:cNvPicPr>
            <a:picLocks noGrp="1" noChangeAspect="1"/>
          </p:cNvPicPr>
          <p:nvPr>
            <p:ph sz="half" idx="2"/>
          </p:nvPr>
        </p:nvPicPr>
        <p:blipFill>
          <a:blip r:embed="rId6" cstate="print"/>
          <a:stretch>
            <a:fillRect/>
          </a:stretch>
        </p:blipFill>
        <p:spPr>
          <a:xfrm>
            <a:off x="4067944" y="1916832"/>
            <a:ext cx="4614953" cy="2257158"/>
          </a:xfrm>
        </p:spPr>
      </p:pic>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Votre réponse est fausse</a:t>
            </a:r>
            <a:endParaRPr lang="fr-CH" dirty="0"/>
          </a:p>
        </p:txBody>
      </p:sp>
      <p:sp>
        <p:nvSpPr>
          <p:cNvPr id="3" name="Content Placeholder 2"/>
          <p:cNvSpPr>
            <a:spLocks noGrp="1"/>
          </p:cNvSpPr>
          <p:nvPr>
            <p:ph sz="half" idx="1"/>
          </p:nvPr>
        </p:nvSpPr>
        <p:spPr>
          <a:xfrm>
            <a:off x="457200" y="1920085"/>
            <a:ext cx="4618856" cy="4434840"/>
          </a:xfrm>
        </p:spPr>
        <p:txBody>
          <a:bodyPr>
            <a:normAutofit/>
          </a:bodyPr>
          <a:lstStyle/>
          <a:p>
            <a:r>
              <a:rPr lang="fr-FR" b="1" dirty="0" smtClean="0"/>
              <a:t>Vision</a:t>
            </a:r>
          </a:p>
          <a:p>
            <a:pPr>
              <a:buNone/>
            </a:pPr>
            <a:r>
              <a:rPr lang="fr-FR" dirty="0" smtClean="0"/>
              <a:t>	Le MSC a pour vision un monde où les océans regorgeraient de vie et où les approvisionnements en produits de la mer seraient assurés aussi bien pour la génération actuelle que pour les suivantes.</a:t>
            </a:r>
          </a:p>
          <a:p>
            <a:pPr>
              <a:buNone/>
            </a:pPr>
            <a:r>
              <a:rPr lang="fr-FR" dirty="0" smtClean="0">
                <a:hlinkClick r:id="rId2" action="ppaction://hlinksldjump"/>
              </a:rPr>
              <a:t>Retour au questionnaire</a:t>
            </a:r>
            <a:endParaRPr lang="fr-FR" dirty="0"/>
          </a:p>
        </p:txBody>
      </p:sp>
      <p:pic>
        <p:nvPicPr>
          <p:cNvPr id="5" name="Content Placeholder 4" descr="MSc2.jpg"/>
          <p:cNvPicPr>
            <a:picLocks noGrp="1" noChangeAspect="1"/>
          </p:cNvPicPr>
          <p:nvPr>
            <p:ph sz="half" idx="2"/>
          </p:nvPr>
        </p:nvPicPr>
        <p:blipFill>
          <a:blip r:embed="rId3" cstate="print"/>
          <a:stretch>
            <a:fillRect/>
          </a:stretch>
        </p:blipFill>
        <p:spPr>
          <a:xfrm>
            <a:off x="5748337" y="2894806"/>
            <a:ext cx="1838325" cy="2486025"/>
          </a:xfr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702</TotalTime>
  <Words>2062</Words>
  <Application>Microsoft Macintosh PowerPoint</Application>
  <PresentationFormat>Présentation à l'écran (4:3)</PresentationFormat>
  <Paragraphs>716</Paragraphs>
  <Slides>105</Slides>
  <Notes>0</Notes>
  <HiddenSlides>0</HiddenSlides>
  <MMClips>0</MMClips>
  <ScaleCrop>false</ScaleCrop>
  <HeadingPairs>
    <vt:vector size="4" baseType="variant">
      <vt:variant>
        <vt:lpstr>Thème</vt:lpstr>
      </vt:variant>
      <vt:variant>
        <vt:i4>1</vt:i4>
      </vt:variant>
      <vt:variant>
        <vt:lpstr>Titres des diapositives</vt:lpstr>
      </vt:variant>
      <vt:variant>
        <vt:i4>105</vt:i4>
      </vt:variant>
    </vt:vector>
  </HeadingPairs>
  <TitlesOfParts>
    <vt:vector size="106" baseType="lpstr">
      <vt:lpstr>Flow</vt:lpstr>
      <vt:lpstr>Les Poissons de Mer</vt:lpstr>
      <vt:lpstr>Comment utilisé</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Poisson de mer</vt:lpstr>
      <vt:lpstr>Loup de mer/Bar </vt:lpstr>
      <vt:lpstr>Lotte de mer / Baudroie</vt:lpstr>
      <vt:lpstr>Thon bonite</vt:lpstr>
      <vt:lpstr>Cabillaud</vt:lpstr>
      <vt:lpstr>Colin</vt:lpstr>
      <vt:lpstr>Congre</vt:lpstr>
      <vt:lpstr>Daurade royale</vt:lpstr>
      <vt:lpstr>Limande</vt:lpstr>
      <vt:lpstr>Maquereau </vt:lpstr>
      <vt:lpstr>Merlan </vt:lpstr>
      <vt:lpstr>Vivaneau rouge</vt:lpstr>
      <vt:lpstr>Plie</vt:lpstr>
      <vt:lpstr>Rascasse</vt:lpstr>
      <vt:lpstr>Rouget barbet</vt:lpstr>
      <vt:lpstr>Sardine</vt:lpstr>
      <vt:lpstr>Sole  </vt:lpstr>
      <vt:lpstr>Turbot</vt:lpstr>
      <vt:lpstr>Raie</vt:lpstr>
      <vt:lpstr>St-pierre</vt:lpstr>
      <vt:lpstr>Thon rouge</vt:lpstr>
      <vt:lpstr> Poisson de mer  </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lpstr>Votre réponse est fausse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Poissons de la mer</dc:title>
  <dc:creator>Charles</dc:creator>
  <cp:lastModifiedBy>Phil Flo Pache</cp:lastModifiedBy>
  <cp:revision>60</cp:revision>
  <dcterms:created xsi:type="dcterms:W3CDTF">2013-01-07T16:23:31Z</dcterms:created>
  <dcterms:modified xsi:type="dcterms:W3CDTF">2013-03-07T08:15:29Z</dcterms:modified>
</cp:coreProperties>
</file>