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63" r:id="rId4"/>
    <p:sldId id="256" r:id="rId5"/>
    <p:sldId id="261" r:id="rId6"/>
    <p:sldId id="257" r:id="rId7"/>
    <p:sldId id="270" r:id="rId8"/>
    <p:sldId id="258" r:id="rId9"/>
    <p:sldId id="267" r:id="rId10"/>
    <p:sldId id="265" r:id="rId11"/>
    <p:sldId id="262" r:id="rId12"/>
    <p:sldId id="269" r:id="rId13"/>
    <p:sldId id="259" r:id="rId14"/>
    <p:sldId id="266" r:id="rId15"/>
    <p:sldId id="264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10/03/2015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h/imgres?imgurl&amp;imgrefurl=http://www.jacques-briant.fr/haricot_nain_flageolet_chevrier_vert&amp;h=0&amp;w=0&amp;tbnid=xHz6iegp3EgLlM&amp;tbnh=226&amp;tbnw=223&amp;zoom=1&amp;docid=ZJBQ-rAcExuWbM&amp;ei=h0spU8D1LMTY0QXFhYDQCA&amp;ved=0CAIQsCUoA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h/url?sa=i&amp;rct=j&amp;q=&amp;esrc=s&amp;frm=1&amp;source=images&amp;cd=&amp;cad=rja&amp;uact=8&amp;docid=S2ngfMRSiU3nCM&amp;tbnid=psZsHvCwkqSpzM:&amp;ved=0CAYQjRw&amp;url=http://www.niffylux.com/00000575-haricot-noir-2.html&amp;ei=AEwpU8XxIYeS0QWNk4GwBg&amp;psig=AFQjCNGZVKKiE64T90vCUsawn6W8cyWV7g&amp;ust=139530168053361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h/url?sa=i&amp;rct=j&amp;q=&amp;esrc=s&amp;frm=1&amp;source=images&amp;cd=&amp;cad=rja&amp;uact=8&amp;docid=jyUwRpmqnIa7TM&amp;tbnid=yqlFFPf_QbU49M:&amp;ved=0CAYQjRw&amp;url=http://www.jardi.biz/legumineuses/pois-jaune-casse&amp;ei=nUopU9iLFqmK0AXWxoHgCA&amp;psig=AFQjCNGo8h0QrWdgROwdYSU8MKHqtjXLlA&amp;ust=139530135805208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h/url?sa=i&amp;rct=j&amp;q=&amp;esrc=s&amp;frm=1&amp;source=images&amp;cd=&amp;cad=rja&amp;uact=8&amp;docid=ldwlXWcI5l0w1M&amp;tbnid=lcM1livu16VdHM:&amp;ved=0CAYQjRw&amp;url=http://www.globmarex.com/legumineuses.php&amp;ei=DEspU_K2H6Wq0QWV2IGQDA&amp;psig=AFQjCNHXXwuFQ32DwCIi50C-NPnzIash9w&amp;ust=139530143934402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h/url?sa=i&amp;rct=j&amp;q=&amp;esrc=s&amp;frm=1&amp;source=images&amp;cd=&amp;cad=rja&amp;uact=8&amp;docid=pya2V8UBLDz5TM&amp;tbnid=rxMHlKR_oZWsbM:&amp;ved=0CAYQjRw&amp;url=http://amapbelledemai.blogspot.com/2011/11/dans-votre-panier-du-mardi-22-novembre.html&amp;ei=VUIpU4ajGs7J0AXXmoGQDg&amp;bvm=bv.62922401,d.d2k&amp;psig=AFQjCNHNZCs30xlwZC7zfXNlOlozM9onaw&amp;ust=139529923743705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h/url?sa=i&amp;rct=j&amp;q=&amp;esrc=s&amp;frm=1&amp;source=images&amp;cd=&amp;cad=rja&amp;uact=8&amp;docid=7oGCeDAO9lWroM&amp;tbnid=NOxa0gkIWCQ-EM:&amp;ved=0CAYQjRw&amp;url=http://cestbondebienmanger.com/le-soja-trop-bon-pour-etre-vrai/&amp;ei=SXgpU47hOKjP0AWn8oDoDw&amp;psig=AFQjCNGGfQ8O-ILN4brC4IAt-qCa0nSRtQ&amp;ust=139531304587135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h/url?sa=i&amp;rct=j&amp;q=&amp;esrc=s&amp;frm=1&amp;source=images&amp;cd=&amp;docid=qQUWTCcHYij7ZM&amp;tbnid=NHBF2UI1et9IQM:&amp;ved=0CAYQjRw&amp;url=http://cuisine.larousse.fr/lecon-experts/ingredients/detail/lentille&amp;ei=ukEpU-bhGvLK0AWI7oDoDA&amp;bvm=bv.62922401,d.d2k&amp;psig=AFQjCNHo_akSB4T-LLk8z3Ia5aZlQhTBzg&amp;ust=139529907359210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h/url?sa=i&amp;rct=j&amp;q=&amp;esrc=s&amp;frm=1&amp;source=images&amp;cd=&amp;cad=rja&amp;uact=8&amp;docid=bhW2rfROGiM31M&amp;tbnid=5GgRYoKcHURr0M:&amp;ved=0CAYQjRw&amp;url=http://multinationalcook.blogspot.com/2011/01/lentilles-cuites-la-marocaine-ou.html&amp;ei=B0IpU825FeKM0AWLloGgCQ&amp;bvm=bv.62922401,d.d2k&amp;psig=AFQjCNHo_akSB4T-LLk8z3Ia5aZlQhTBzg&amp;ust=139529907359210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h/url?sa=i&amp;rct=j&amp;q=&amp;esrc=s&amp;frm=1&amp;source=images&amp;cd=&amp;cad=rja&amp;uact=8&amp;docid=W6HW3MmHMQ909M&amp;tbnid=0Mj4Q2EQFUld0M:&amp;ved=0CAYQjRw&amp;url=http://www.supertoinette.com/fiche-cuisine/305/lentilles.html&amp;ei=8UEpU9rAN8ip0QWR54DIDA&amp;bvm=bv.62922401,d.d2k&amp;psig=AFQjCNHo_akSB4T-LLk8z3Ia5aZlQhTBzg&amp;ust=1395299073592108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h/url?sa=i&amp;rct=j&amp;q=&amp;esrc=s&amp;frm=1&amp;source=images&amp;cd=&amp;cad=rja&amp;uact=8&amp;docid=yubTaJIEjG8G5M&amp;tbnid=mKXO6NYg2hZbeM:&amp;ved=0CAYQjRw&amp;url=http://brhornez.wordpress.com/2011/11/17/les-haricots-de-soissons/&amp;ei=QkMpU7nNLOaH0AXM9YCgBg&amp;bvm=bv.62922401,d.d2k&amp;psig=AFQjCNETKnbldg8LLIiUhtOBcL9WiRzgqA&amp;ust=139529951927304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h/url?sa=i&amp;rct=j&amp;q=&amp;esrc=s&amp;frm=1&amp;source=images&amp;cd=&amp;cad=rja&amp;uact=8&amp;docid=rFgAfVJcI8zctM&amp;tbnid=q0JqZspIXi5UQM:&amp;ved=0CAYQjRw&amp;url=http://lacuisineaquatremains.blogs.lalibre.be/archive/2012/10/01/pasta-e-fagioli-aux-borlotti.html&amp;ei=fEMpU4HMDeuZ0QXMg4A4&amp;bvm=bv.62922401,d.d2k&amp;psig=AFQjCNEQiMz54oazt3rqmMcljXexE5Qdcw&amp;ust=139529956783529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h/url?sa=i&amp;rct=j&amp;q=&amp;esrc=s&amp;frm=1&amp;source=images&amp;cd=&amp;cad=rja&amp;uact=8&amp;docid=FCTrPrR5VI4e7M&amp;tbnid=9ejHNfHa6MQqwM:&amp;ved=0CAYQjRw&amp;url=http://www.monmenu.fr/s/aliments/Haricot-rouge-(cuit)-2162710&amp;ei=GkMpU4_qJ-aH0AXM9YCgBg&amp;bvm=bv.62922401,d.d2k&amp;psig=AFQjCNFqVb4we8F_hgwScq_3U-y6HseKCA&amp;ust=139529946895493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 smtClean="0"/>
              <a:t>Légumineuses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87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Haricots flageolet</a:t>
            </a:r>
            <a:endParaRPr lang="fr-CH" dirty="0"/>
          </a:p>
        </p:txBody>
      </p:sp>
      <p:pic>
        <p:nvPicPr>
          <p:cNvPr id="4" name="Espace réservé du contenu 3" descr="https://encrypted-tbn0.gstatic.com/images?q=tbn:ANd9GcTmGkmGOQ9Os4ynxC6ltBNCacErc2GWnONw6JeFLLK_sCtJR6tKbfhlZoKL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410445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Haricots noirs</a:t>
            </a:r>
            <a:endParaRPr lang="fr-CH" dirty="0"/>
          </a:p>
        </p:txBody>
      </p:sp>
      <p:pic>
        <p:nvPicPr>
          <p:cNvPr id="4" name="irc_mi" descr="http://www.niffylux.com/components/com_virtuemart/shop_image/product/Haricot_noir__2_4b38e10a8920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60851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Haricots </a:t>
            </a:r>
            <a:r>
              <a:rPr lang="fr-CH" dirty="0" err="1" smtClean="0"/>
              <a:t>Azuki</a:t>
            </a:r>
            <a:endParaRPr lang="fr-CH" dirty="0"/>
          </a:p>
        </p:txBody>
      </p:sp>
      <p:pic>
        <p:nvPicPr>
          <p:cNvPr id="4" name="Espace réservé du contenu 3" descr="Description de cette image, également commentée ci-aprè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032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Pois jaunes</a:t>
            </a:r>
            <a:endParaRPr lang="fr-CH" dirty="0"/>
          </a:p>
        </p:txBody>
      </p:sp>
      <p:pic>
        <p:nvPicPr>
          <p:cNvPr id="4" name="irc_mi" descr="http://www.jardi.biz/images_produits/large/340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40060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3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Pois verts</a:t>
            </a:r>
            <a:endParaRPr lang="fr-CH" dirty="0"/>
          </a:p>
        </p:txBody>
      </p:sp>
      <p:pic>
        <p:nvPicPr>
          <p:cNvPr id="4" name="irc_mi" descr="http://www.globmarex.com/images/pois-casse-vert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4536504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0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Pois chiches</a:t>
            </a:r>
            <a:endParaRPr lang="fr-CH" dirty="0"/>
          </a:p>
        </p:txBody>
      </p:sp>
      <p:pic>
        <p:nvPicPr>
          <p:cNvPr id="4" name="irc_mi" descr="http://4.bp.blogspot.com/-brW_JmtXXt0/TsqMrz2A1_I/AAAAAAAAEk4/O88GnhM8lok/s400/pois-chich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504056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3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Soja</a:t>
            </a:r>
            <a:endParaRPr lang="fr-CH" dirty="0"/>
          </a:p>
        </p:txBody>
      </p:sp>
      <p:pic>
        <p:nvPicPr>
          <p:cNvPr id="4" name="irc_mi" descr="http://cestbondebienmanger.com/wp-content/uploads/2013/11/ur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68052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7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Lentilles vertes</a:t>
            </a:r>
            <a:endParaRPr lang="fr-CH" dirty="0"/>
          </a:p>
        </p:txBody>
      </p:sp>
      <p:pic>
        <p:nvPicPr>
          <p:cNvPr id="4" name="Espace réservé du contenu 3" descr="http://cuisine.larousse.fr/lcfilestorage/EA/49/LENTILLES_C%2BOMBRE_636x38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9790" y="836711"/>
            <a:ext cx="4464499" cy="518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3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Lentilles brunes</a:t>
            </a:r>
            <a:endParaRPr lang="fr-CH" dirty="0"/>
          </a:p>
        </p:txBody>
      </p:sp>
      <p:pic>
        <p:nvPicPr>
          <p:cNvPr id="4" name="irc_mi" descr="http://4.bp.blogspot.com/_Aoo9_T9NVbU/TTs1hRhjFAI/AAAAAAAABVo/ovVWIBCBilo/s1600/DSC0362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4176464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61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4624"/>
            <a:ext cx="7772400" cy="1470025"/>
          </a:xfrm>
        </p:spPr>
        <p:txBody>
          <a:bodyPr/>
          <a:lstStyle/>
          <a:p>
            <a:r>
              <a:rPr lang="fr-CH" dirty="0" smtClean="0"/>
              <a:t>Lentilles roses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4" name="irc_mi" descr="http://recette1.supertoinette.com/38265/thumb/800/-/38265-lentilles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76" y="1238311"/>
            <a:ext cx="6193392" cy="4782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1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Haricots Soisson</a:t>
            </a:r>
            <a:endParaRPr lang="fr-CH" dirty="0"/>
          </a:p>
        </p:txBody>
      </p:sp>
      <p:pic>
        <p:nvPicPr>
          <p:cNvPr id="4" name="Espace réservé du contenu 3" descr="https://encrypted-tbn2.gstatic.com/images?q=tbn:ANd9GcQRKwJLigH0pSe3tWZTiF_piG4O3k4RTHD9EDzsIiN407rB4bz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511256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56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Haricots </a:t>
            </a:r>
            <a:r>
              <a:rPr lang="fr-CH" dirty="0" err="1"/>
              <a:t>c</a:t>
            </a:r>
            <a:r>
              <a:rPr lang="fr-CH" dirty="0" err="1" smtClean="0"/>
              <a:t>annellini</a:t>
            </a:r>
            <a:endParaRPr lang="fr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68054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72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Haricots coco</a:t>
            </a:r>
            <a:endParaRPr lang="fr-CH" dirty="0"/>
          </a:p>
        </p:txBody>
      </p:sp>
      <p:pic>
        <p:nvPicPr>
          <p:cNvPr id="4" name="bigpic" descr="Harico coco blanc grain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916832"/>
            <a:ext cx="388843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0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Haricots </a:t>
            </a:r>
            <a:r>
              <a:rPr lang="fr-CH" dirty="0" err="1" smtClean="0"/>
              <a:t>Borlotti</a:t>
            </a:r>
            <a:endParaRPr lang="fr-CH" dirty="0"/>
          </a:p>
        </p:txBody>
      </p:sp>
      <p:pic>
        <p:nvPicPr>
          <p:cNvPr id="4" name="Espace réservé du contenu 3" descr="https://encrypted-tbn2.gstatic.com/images?q=tbn:ANd9GcR38-s8hTBvQJDfEWEIc9YfcVNffWdR1MaVGhc7CfG83b4rWEYg7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511256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715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Haricots rouges</a:t>
            </a:r>
            <a:endParaRPr lang="fr-CH" dirty="0"/>
          </a:p>
        </p:txBody>
      </p:sp>
      <p:pic>
        <p:nvPicPr>
          <p:cNvPr id="4" name="irc_mi" descr="http://images.monmenu.fr/images/413ac1be06c32fb52083fba9356aac92baff0111b079feb2_ful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76" y="1600200"/>
            <a:ext cx="502884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88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30</Words>
  <Application>Microsoft Office PowerPoint</Application>
  <PresentationFormat>Affichage à l'écran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Légumineuses</vt:lpstr>
      <vt:lpstr>Lentilles vertes</vt:lpstr>
      <vt:lpstr>Lentilles brunes</vt:lpstr>
      <vt:lpstr>Lentilles roses</vt:lpstr>
      <vt:lpstr>Haricots Soisson</vt:lpstr>
      <vt:lpstr>Haricots cannellini</vt:lpstr>
      <vt:lpstr>Haricots coco</vt:lpstr>
      <vt:lpstr>Haricots Borlotti</vt:lpstr>
      <vt:lpstr>Haricots rouges</vt:lpstr>
      <vt:lpstr>Haricots flageolet</vt:lpstr>
      <vt:lpstr>Haricots noirs</vt:lpstr>
      <vt:lpstr>Haricots Azuki</vt:lpstr>
      <vt:lpstr>Pois jaunes</vt:lpstr>
      <vt:lpstr>Pois verts</vt:lpstr>
      <vt:lpstr>Pois chiches</vt:lpstr>
      <vt:lpstr>Soja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</dc:creator>
  <cp:lastModifiedBy>michel</cp:lastModifiedBy>
  <cp:revision>22</cp:revision>
  <dcterms:created xsi:type="dcterms:W3CDTF">2014-03-19T10:01:00Z</dcterms:created>
  <dcterms:modified xsi:type="dcterms:W3CDTF">2015-03-10T12:46:24Z</dcterms:modified>
</cp:coreProperties>
</file>