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2/16/2015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2/16/2015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2/16/2015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2/16/2015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2/16/2015</a:t>
            </a:fld>
            <a:endParaRPr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2/16/2015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2/16/2015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dirty="0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2/16/2015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2/16/2015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2/16/2015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2/16/2015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2/16/2015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371600" y="5842295"/>
            <a:ext cx="6400800" cy="530716"/>
          </a:xfrm>
        </p:spPr>
        <p:txBody>
          <a:bodyPr/>
          <a:lstStyle/>
          <a:p>
            <a:r>
              <a:rPr lang="fr-FR" dirty="0" smtClean="0"/>
              <a:t>Cardinaux </a:t>
            </a:r>
            <a:r>
              <a:rPr lang="fr-FR" dirty="0" err="1" smtClean="0"/>
              <a:t>yan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Modes de vente</a:t>
            </a:r>
            <a:endParaRPr lang="fr-FR" b="1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65" y="5330239"/>
            <a:ext cx="515938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003" y="5785852"/>
            <a:ext cx="693737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8" descr="433dc6fe18c8636c19e1f6a4a96637d3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145" y="3061580"/>
            <a:ext cx="4167223" cy="2599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09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/>
              <a:t>Take-away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526578"/>
            <a:ext cx="4038600" cy="4725455"/>
          </a:xfrm>
        </p:spPr>
        <p:txBody>
          <a:bodyPr>
            <a:normAutofit lnSpcReduction="10000"/>
          </a:bodyPr>
          <a:lstStyle/>
          <a:p>
            <a:r>
              <a:rPr lang="fr-CH" sz="2400" dirty="0">
                <a:latin typeface="Georgia"/>
                <a:cs typeface="Georgia"/>
              </a:rPr>
              <a:t>La vente à emporter est un type de vente dans lequel le client doit </a:t>
            </a:r>
            <a:r>
              <a:rPr lang="fr-CH" sz="2400" b="1" dirty="0">
                <a:latin typeface="Georgia"/>
                <a:cs typeface="Georgia"/>
              </a:rPr>
              <a:t>retirer ses marchandises </a:t>
            </a:r>
            <a:r>
              <a:rPr lang="fr-CH" sz="2400" dirty="0">
                <a:latin typeface="Georgia"/>
                <a:cs typeface="Georgia"/>
              </a:rPr>
              <a:t>immédiatement après les avoir achetées dans le point de vente, et par ses </a:t>
            </a:r>
            <a:r>
              <a:rPr lang="fr-CH" sz="2400" b="1" dirty="0">
                <a:latin typeface="Georgia"/>
                <a:cs typeface="Georgia"/>
              </a:rPr>
              <a:t>propres moyens </a:t>
            </a:r>
          </a:p>
          <a:p>
            <a:r>
              <a:rPr lang="fr-CH" sz="2400" dirty="0">
                <a:latin typeface="Georgia"/>
                <a:cs typeface="Georgia"/>
              </a:rPr>
              <a:t>Elle s’applique plus particulièrement à la restauration, notamment </a:t>
            </a:r>
            <a:r>
              <a:rPr lang="fr-CH" sz="2400" b="1" dirty="0">
                <a:latin typeface="Georgia"/>
                <a:cs typeface="Georgia"/>
              </a:rPr>
              <a:t>rapide </a:t>
            </a:r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7" name="Espace réservé du contenu 6" descr="FA_FI_A_Take_away_salad_620x400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8501" b="-38501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55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Drive-in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2350687"/>
            <a:ext cx="4038600" cy="2431844"/>
          </a:xfrm>
        </p:spPr>
        <p:txBody>
          <a:bodyPr>
            <a:normAutofit lnSpcReduction="10000"/>
          </a:bodyPr>
          <a:lstStyle/>
          <a:p>
            <a:r>
              <a:rPr lang="fr-CH" sz="2400" dirty="0" smtClean="0">
                <a:latin typeface="+mj-lt"/>
                <a:cs typeface="Arial"/>
              </a:rPr>
              <a:t>Le </a:t>
            </a:r>
            <a:r>
              <a:rPr lang="fr-CH" sz="2400" dirty="0">
                <a:latin typeface="+mj-lt"/>
                <a:cs typeface="Arial"/>
              </a:rPr>
              <a:t>drive-in désigne l’activité de service au </a:t>
            </a:r>
            <a:r>
              <a:rPr lang="fr-CH" sz="2400" b="1" dirty="0">
                <a:latin typeface="+mj-lt"/>
                <a:cs typeface="Arial"/>
              </a:rPr>
              <a:t>volant </a:t>
            </a:r>
            <a:r>
              <a:rPr lang="fr-CH" sz="2400" dirty="0">
                <a:latin typeface="+mj-lt"/>
                <a:cs typeface="Arial"/>
              </a:rPr>
              <a:t>proposée par de nombreuses enseignes de </a:t>
            </a:r>
            <a:r>
              <a:rPr lang="fr-CH" sz="2400" b="1" dirty="0">
                <a:latin typeface="+mj-lt"/>
                <a:cs typeface="Arial"/>
              </a:rPr>
              <a:t>restauration rapide</a:t>
            </a:r>
            <a:r>
              <a:rPr lang="fr-CH" sz="2400" dirty="0">
                <a:latin typeface="+mj-lt"/>
                <a:cs typeface="Arial"/>
              </a:rPr>
              <a:t> depuis la fin des années </a:t>
            </a:r>
            <a:r>
              <a:rPr lang="fr-CH" sz="2400" b="1" dirty="0">
                <a:latin typeface="+mj-lt"/>
                <a:cs typeface="Arial"/>
              </a:rPr>
              <a:t>1940</a:t>
            </a:r>
            <a:r>
              <a:rPr lang="fr-CH" sz="2400" dirty="0">
                <a:latin typeface="+mj-lt"/>
                <a:cs typeface="Arial"/>
              </a:rPr>
              <a:t> </a:t>
            </a:r>
          </a:p>
          <a:p>
            <a:endParaRPr lang="fr-CH" sz="2400" dirty="0" smtClean="0">
              <a:latin typeface="Georgia"/>
              <a:cs typeface="Georgia"/>
            </a:endParaRPr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6" name="Espace réservé du contenu 5" descr="frite-fritodrive-nord-drive-in-friterie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138" b="-24138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92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Système </a:t>
            </a:r>
            <a:r>
              <a:rPr lang="fr-FR" b="1" dirty="0" err="1" smtClean="0"/>
              <a:t>freeflow</a:t>
            </a:r>
            <a:r>
              <a:rPr lang="fr-FR" b="1" dirty="0" smtClean="0"/>
              <a:t> ou </a:t>
            </a:r>
            <a:r>
              <a:rPr lang="fr-FR" b="1" dirty="0" err="1" smtClean="0"/>
              <a:t>scamble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526578"/>
            <a:ext cx="4038600" cy="4725455"/>
          </a:xfrm>
        </p:spPr>
        <p:txBody>
          <a:bodyPr>
            <a:normAutofit/>
          </a:bodyPr>
          <a:lstStyle/>
          <a:p>
            <a:r>
              <a:rPr lang="fr-CH" sz="2400" dirty="0" smtClean="0">
                <a:latin typeface="+mj-lt"/>
                <a:cs typeface="Arial"/>
              </a:rPr>
              <a:t>Consiste </a:t>
            </a:r>
            <a:r>
              <a:rPr lang="fr-CH" sz="2400" dirty="0">
                <a:latin typeface="+mj-lt"/>
                <a:cs typeface="Arial"/>
              </a:rPr>
              <a:t>à </a:t>
            </a:r>
            <a:r>
              <a:rPr lang="fr-CH" sz="2400" b="1" dirty="0">
                <a:latin typeface="+mj-lt"/>
                <a:cs typeface="Arial"/>
              </a:rPr>
              <a:t>« casser » </a:t>
            </a:r>
            <a:r>
              <a:rPr lang="fr-CH" sz="2400" dirty="0">
                <a:latin typeface="+mj-lt"/>
                <a:cs typeface="Arial"/>
              </a:rPr>
              <a:t>le linéaire en </a:t>
            </a:r>
            <a:r>
              <a:rPr lang="fr-CH" sz="2400" b="1" dirty="0">
                <a:latin typeface="+mj-lt"/>
                <a:cs typeface="Arial"/>
              </a:rPr>
              <a:t>dissociant</a:t>
            </a:r>
            <a:r>
              <a:rPr lang="fr-CH" sz="2400" dirty="0">
                <a:latin typeface="+mj-lt"/>
                <a:cs typeface="Arial"/>
              </a:rPr>
              <a:t> l’espace de distribution en plusieurs </a:t>
            </a:r>
            <a:r>
              <a:rPr lang="fr-CH" sz="2400" b="1" dirty="0">
                <a:latin typeface="+mj-lt"/>
                <a:cs typeface="Arial"/>
              </a:rPr>
              <a:t>îlots</a:t>
            </a:r>
            <a:r>
              <a:rPr lang="fr-CH" sz="2400" dirty="0">
                <a:latin typeface="+mj-lt"/>
                <a:cs typeface="Arial"/>
              </a:rPr>
              <a:t> (hors d’œuvre, plats du jour, grillade) </a:t>
            </a:r>
            <a:endParaRPr lang="fr-CH" sz="2400" dirty="0" smtClean="0">
              <a:latin typeface="+mj-lt"/>
              <a:cs typeface="Arial"/>
            </a:endParaRPr>
          </a:p>
          <a:p>
            <a:r>
              <a:rPr lang="fr-CH" sz="2400" dirty="0">
                <a:latin typeface="+mj-lt"/>
                <a:cs typeface="Arial"/>
              </a:rPr>
              <a:t>Quelques </a:t>
            </a:r>
            <a:r>
              <a:rPr lang="fr-CH" sz="2400" b="1" dirty="0">
                <a:latin typeface="+mj-lt"/>
                <a:cs typeface="Arial"/>
              </a:rPr>
              <a:t>avantages</a:t>
            </a:r>
            <a:r>
              <a:rPr lang="fr-CH" sz="2400" dirty="0">
                <a:latin typeface="+mj-lt"/>
                <a:cs typeface="Arial"/>
              </a:rPr>
              <a:t> : liberté de circulation, choix multiple, attente réduite, cuisine spectacle</a:t>
            </a:r>
          </a:p>
          <a:p>
            <a:endParaRPr lang="fr-CH" sz="2400" dirty="0">
              <a:latin typeface="Arial"/>
              <a:cs typeface="Arial"/>
            </a:endParaRPr>
          </a:p>
          <a:p>
            <a:endParaRPr lang="fr-CH" sz="2400" dirty="0">
              <a:latin typeface="+mj-lt"/>
              <a:cs typeface="Arial"/>
            </a:endParaRPr>
          </a:p>
          <a:p>
            <a:endParaRPr lang="fr-CH" sz="2400" dirty="0" smtClean="0">
              <a:latin typeface="Georgia"/>
              <a:cs typeface="Georgia"/>
            </a:endParaRPr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7" name="Espace réservé du contenu 6" descr="8759728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6806" b="-36806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76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Over-the-</a:t>
            </a:r>
            <a:r>
              <a:rPr lang="fr-FR" b="1" dirty="0" err="1" smtClean="0"/>
              <a:t>counter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526578"/>
            <a:ext cx="4038600" cy="4725455"/>
          </a:xfrm>
        </p:spPr>
        <p:txBody>
          <a:bodyPr>
            <a:normAutofit fontScale="92500"/>
          </a:bodyPr>
          <a:lstStyle/>
          <a:p>
            <a:r>
              <a:rPr lang="fr-CH" sz="2400" dirty="0" smtClean="0">
                <a:latin typeface="+mj-lt"/>
                <a:cs typeface="Arial"/>
              </a:rPr>
              <a:t>Le </a:t>
            </a:r>
            <a:r>
              <a:rPr lang="fr-CH" sz="2400" dirty="0">
                <a:latin typeface="+mj-lt"/>
                <a:cs typeface="Arial"/>
              </a:rPr>
              <a:t>service inverse est un type de stratégie d’</a:t>
            </a:r>
            <a:r>
              <a:rPr lang="fr-CH" sz="2400" b="1" dirty="0">
                <a:latin typeface="+mj-lt"/>
                <a:cs typeface="Arial"/>
              </a:rPr>
              <a:t>hospitalité</a:t>
            </a:r>
            <a:r>
              <a:rPr lang="fr-CH" sz="2400" dirty="0">
                <a:latin typeface="+mj-lt"/>
                <a:cs typeface="Arial"/>
              </a:rPr>
              <a:t> qui est utilisée dans des </a:t>
            </a:r>
            <a:r>
              <a:rPr lang="fr-CH" sz="2400" b="1" dirty="0">
                <a:latin typeface="+mj-lt"/>
                <a:cs typeface="Arial"/>
              </a:rPr>
              <a:t>bars</a:t>
            </a:r>
            <a:r>
              <a:rPr lang="fr-CH" sz="2400" dirty="0">
                <a:latin typeface="+mj-lt"/>
                <a:cs typeface="Arial"/>
              </a:rPr>
              <a:t>, </a:t>
            </a:r>
            <a:r>
              <a:rPr lang="fr-CH" sz="2400" b="1" dirty="0">
                <a:latin typeface="+mj-lt"/>
                <a:cs typeface="Arial"/>
              </a:rPr>
              <a:t>pubs</a:t>
            </a:r>
            <a:r>
              <a:rPr lang="fr-CH" sz="2400" dirty="0">
                <a:latin typeface="+mj-lt"/>
                <a:cs typeface="Arial"/>
              </a:rPr>
              <a:t> et quelques </a:t>
            </a:r>
            <a:r>
              <a:rPr lang="fr-CH" sz="2400" b="1" dirty="0">
                <a:latin typeface="+mj-lt"/>
                <a:cs typeface="Arial"/>
              </a:rPr>
              <a:t>restaurants</a:t>
            </a:r>
            <a:r>
              <a:rPr lang="fr-CH" sz="2400" dirty="0">
                <a:latin typeface="+mj-lt"/>
                <a:cs typeface="Arial"/>
              </a:rPr>
              <a:t> </a:t>
            </a:r>
          </a:p>
          <a:p>
            <a:r>
              <a:rPr lang="fr-CH" sz="2400" dirty="0">
                <a:latin typeface="+mj-lt"/>
                <a:cs typeface="Arial"/>
              </a:rPr>
              <a:t>Le client </a:t>
            </a:r>
            <a:r>
              <a:rPr lang="fr-CH" sz="2400" b="1" dirty="0">
                <a:latin typeface="+mj-lt"/>
                <a:cs typeface="Arial"/>
              </a:rPr>
              <a:t>passe sa commande</a:t>
            </a:r>
            <a:r>
              <a:rPr lang="fr-CH" sz="2400" dirty="0">
                <a:latin typeface="+mj-lt"/>
                <a:cs typeface="Arial"/>
              </a:rPr>
              <a:t>, qui est </a:t>
            </a:r>
            <a:r>
              <a:rPr lang="fr-CH" sz="2400" b="1" dirty="0">
                <a:latin typeface="+mj-lt"/>
                <a:cs typeface="Arial"/>
              </a:rPr>
              <a:t>préparée</a:t>
            </a:r>
            <a:r>
              <a:rPr lang="fr-CH" sz="2400" dirty="0">
                <a:latin typeface="+mj-lt"/>
                <a:cs typeface="Arial"/>
              </a:rPr>
              <a:t> et </a:t>
            </a:r>
            <a:r>
              <a:rPr lang="fr-CH" sz="2400" b="1" dirty="0">
                <a:latin typeface="+mj-lt"/>
                <a:cs typeface="Arial"/>
              </a:rPr>
              <a:t>servie au bar </a:t>
            </a:r>
          </a:p>
          <a:p>
            <a:r>
              <a:rPr lang="fr-CH" sz="2400" dirty="0">
                <a:latin typeface="+mj-lt"/>
                <a:cs typeface="Arial"/>
              </a:rPr>
              <a:t>Avec ce modèle, les clients </a:t>
            </a:r>
            <a:r>
              <a:rPr lang="fr-CH" sz="2400" b="1" dirty="0">
                <a:latin typeface="+mj-lt"/>
                <a:cs typeface="Arial"/>
              </a:rPr>
              <a:t>restent assis au comptoir </a:t>
            </a:r>
            <a:r>
              <a:rPr lang="fr-CH" sz="2400" dirty="0">
                <a:latin typeface="+mj-lt"/>
                <a:cs typeface="Arial"/>
              </a:rPr>
              <a:t>pour consommer nourriture et la boisson </a:t>
            </a:r>
          </a:p>
          <a:p>
            <a:endParaRPr lang="fr-CH" sz="2400" dirty="0">
              <a:latin typeface="+mj-lt"/>
              <a:cs typeface="Arial"/>
            </a:endParaRPr>
          </a:p>
          <a:p>
            <a:endParaRPr lang="fr-CH" sz="2400" dirty="0">
              <a:latin typeface="Arial"/>
              <a:cs typeface="Arial"/>
            </a:endParaRPr>
          </a:p>
          <a:p>
            <a:endParaRPr lang="fr-CH" sz="2400" dirty="0">
              <a:latin typeface="+mj-lt"/>
              <a:cs typeface="Arial"/>
            </a:endParaRPr>
          </a:p>
          <a:p>
            <a:endParaRPr lang="fr-CH" sz="2400" dirty="0" smtClean="0">
              <a:latin typeface="Georgia"/>
              <a:cs typeface="Georgia"/>
            </a:endParaRPr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6" name="Picture 2" descr="Sangria-Bar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030" b="-37030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082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Encrier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Civique.thmx</Template>
  <TotalTime>308</TotalTime>
  <Words>166</Words>
  <Application>Microsoft Office PowerPoint</Application>
  <PresentationFormat>Affichage à l'écran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Civic</vt:lpstr>
      <vt:lpstr>Modes de vente</vt:lpstr>
      <vt:lpstr>Take-away</vt:lpstr>
      <vt:lpstr>Drive-in</vt:lpstr>
      <vt:lpstr>Système freeflow ou scamble</vt:lpstr>
      <vt:lpstr>Over-the-counter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en concept d’entreprise</dc:title>
  <dc:creator>Cardinaux Yan</dc:creator>
  <cp:lastModifiedBy>cardinaux</cp:lastModifiedBy>
  <cp:revision>94</cp:revision>
  <dcterms:created xsi:type="dcterms:W3CDTF">2014-09-29T16:43:49Z</dcterms:created>
  <dcterms:modified xsi:type="dcterms:W3CDTF">2015-02-16T10:48:28Z</dcterms:modified>
</cp:coreProperties>
</file>