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D60-6799-4EBF-9156-4F8E6364C977}" type="datetimeFigureOut">
              <a:rPr lang="fr-CH" smtClean="0"/>
              <a:t>11.01.2018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6352-794C-4348-93C5-920C81C246E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72908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D60-6799-4EBF-9156-4F8E6364C977}" type="datetimeFigureOut">
              <a:rPr lang="fr-CH" smtClean="0"/>
              <a:t>11.01.2018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6352-794C-4348-93C5-920C81C246E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6165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D60-6799-4EBF-9156-4F8E6364C977}" type="datetimeFigureOut">
              <a:rPr lang="fr-CH" smtClean="0"/>
              <a:t>11.01.2018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6352-794C-4348-93C5-920C81C246E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7584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D60-6799-4EBF-9156-4F8E6364C977}" type="datetimeFigureOut">
              <a:rPr lang="fr-CH" smtClean="0"/>
              <a:t>11.01.2018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6352-794C-4348-93C5-920C81C246E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6253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D60-6799-4EBF-9156-4F8E6364C977}" type="datetimeFigureOut">
              <a:rPr lang="fr-CH" smtClean="0"/>
              <a:t>11.01.2018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6352-794C-4348-93C5-920C81C246E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6447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D60-6799-4EBF-9156-4F8E6364C977}" type="datetimeFigureOut">
              <a:rPr lang="fr-CH" smtClean="0"/>
              <a:t>11.01.2018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6352-794C-4348-93C5-920C81C246E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111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D60-6799-4EBF-9156-4F8E6364C977}" type="datetimeFigureOut">
              <a:rPr lang="fr-CH" smtClean="0"/>
              <a:t>11.01.2018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6352-794C-4348-93C5-920C81C246E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2446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D60-6799-4EBF-9156-4F8E6364C977}" type="datetimeFigureOut">
              <a:rPr lang="fr-CH" smtClean="0"/>
              <a:t>11.01.2018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6352-794C-4348-93C5-920C81C246E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194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D60-6799-4EBF-9156-4F8E6364C977}" type="datetimeFigureOut">
              <a:rPr lang="fr-CH" smtClean="0"/>
              <a:t>11.01.2018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6352-794C-4348-93C5-920C81C246E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2304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D60-6799-4EBF-9156-4F8E6364C977}" type="datetimeFigureOut">
              <a:rPr lang="fr-CH" smtClean="0"/>
              <a:t>11.01.2018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6352-794C-4348-93C5-920C81C246E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8452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D60-6799-4EBF-9156-4F8E6364C977}" type="datetimeFigureOut">
              <a:rPr lang="fr-CH" smtClean="0"/>
              <a:t>11.01.2018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6352-794C-4348-93C5-920C81C246E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7003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08D60-6799-4EBF-9156-4F8E6364C977}" type="datetimeFigureOut">
              <a:rPr lang="fr-CH" smtClean="0"/>
              <a:t>11.01.2018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96352-794C-4348-93C5-920C81C246E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375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74472" y="355957"/>
            <a:ext cx="310245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CH" sz="2400" b="1" dirty="0"/>
              <a:t>Poulet poêlé forestière</a:t>
            </a:r>
          </a:p>
          <a:p>
            <a:pPr algn="ctr"/>
            <a:r>
              <a:rPr lang="fr-CH" sz="2400" b="1" dirty="0"/>
              <a:t>Pommes dauphine</a:t>
            </a:r>
          </a:p>
          <a:p>
            <a:pPr algn="ctr"/>
            <a:r>
              <a:rPr lang="fr-CH" sz="2400" b="1" dirty="0"/>
              <a:t>Sauté d’artichauts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11" y="6010918"/>
            <a:ext cx="1008681" cy="62401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165" y="138242"/>
            <a:ext cx="730781" cy="125094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11" y="474785"/>
            <a:ext cx="4830454" cy="440638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7181" y="1881554"/>
            <a:ext cx="4646508" cy="45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6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71" y="379753"/>
            <a:ext cx="907083" cy="56116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51" y="272562"/>
            <a:ext cx="446073" cy="76129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746771" y="5173590"/>
            <a:ext cx="478412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2400" b="1" dirty="0"/>
              <a:t>Magret de canard en pâte à brick</a:t>
            </a:r>
          </a:p>
          <a:p>
            <a:pPr algn="ctr"/>
            <a:r>
              <a:rPr lang="fr-CH" sz="2400" b="1" dirty="0"/>
              <a:t>Chips de manioc</a:t>
            </a:r>
          </a:p>
          <a:p>
            <a:pPr algn="ctr"/>
            <a:r>
              <a:rPr lang="fr-CH" sz="2400" b="1" dirty="0"/>
              <a:t>Pois mangetout, shiitakes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74" y="1410796"/>
            <a:ext cx="6150075" cy="52745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3751" y="272562"/>
            <a:ext cx="5665267" cy="458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21</Words>
  <Application>Microsoft Office PowerPoint</Application>
  <PresentationFormat>Grand écran</PresentationFormat>
  <Paragraphs>6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Frédéric Ledoux</dc:creator>
  <cp:lastModifiedBy>Utilisateur Windows</cp:lastModifiedBy>
  <cp:revision>7</cp:revision>
  <dcterms:created xsi:type="dcterms:W3CDTF">2015-09-25T15:23:47Z</dcterms:created>
  <dcterms:modified xsi:type="dcterms:W3CDTF">2018-01-11T08:12:32Z</dcterms:modified>
</cp:coreProperties>
</file>