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45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66" r:id="rId9"/>
    <p:sldId id="268" r:id="rId10"/>
    <p:sldId id="265" r:id="rId11"/>
    <p:sldId id="267" r:id="rId12"/>
    <p:sldId id="271" r:id="rId13"/>
    <p:sldId id="269" r:id="rId14"/>
    <p:sldId id="272" r:id="rId15"/>
    <p:sldId id="275" r:id="rId16"/>
    <p:sldId id="270" r:id="rId17"/>
    <p:sldId id="264" r:id="rId1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-104" y="-1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isocè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CH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9D21D778-B565-4D7E-94D7-64010A445B68}" type="datetimeFigureOut">
              <a:rPr lang="en-US" smtClean="0"/>
              <a:pPr/>
              <a:t>11.01.15</a:t>
            </a:fld>
            <a:endParaRPr lang="en-US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kumimoji="0" lang="en-US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24766-6A4D-5F43-B5D9-ED6B6CD7E5C3}" type="datetimeFigureOut">
              <a:rPr lang="fr-FR" smtClean="0"/>
              <a:pPr/>
              <a:t>11.01.15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62FD8-938A-8B4E-B854-543CD195E3E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24766-6A4D-5F43-B5D9-ED6B6CD7E5C3}" type="datetimeFigureOut">
              <a:rPr lang="fr-FR" smtClean="0"/>
              <a:pPr/>
              <a:t>11.01.15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62FD8-938A-8B4E-B854-543CD195E3E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3B124766-6A4D-5F43-B5D9-ED6B6CD7E5C3}" type="datetimeFigureOut">
              <a:rPr lang="fr-FR" smtClean="0"/>
              <a:pPr/>
              <a:t>11.01.15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62FD8-938A-8B4E-B854-543CD195E3E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le isocè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2994975E-BCEF-4391-BD3B-0CD9EB125C1E}" type="datetime1">
              <a:rPr lang="fr-FR" smtClean="0"/>
              <a:pPr/>
              <a:t>11.01.15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B124766-6A4D-5F43-B5D9-ED6B6CD7E5C3}" type="datetimeFigureOut">
              <a:rPr lang="fr-FR" smtClean="0"/>
              <a:pPr/>
              <a:t>11.01.15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5F62FD8-938A-8B4E-B854-543CD195E3E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3B124766-6A4D-5F43-B5D9-ED6B6CD7E5C3}" type="datetimeFigureOut">
              <a:rPr lang="fr-FR" smtClean="0"/>
              <a:pPr/>
              <a:t>11.01.15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5F62FD8-938A-8B4E-B854-543CD195E3E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24766-6A4D-5F43-B5D9-ED6B6CD7E5C3}" type="datetimeFigureOut">
              <a:rPr lang="fr-FR" smtClean="0"/>
              <a:pPr/>
              <a:t>11.01.15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62FD8-938A-8B4E-B854-543CD195E3E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B124766-6A4D-5F43-B5D9-ED6B6CD7E5C3}" type="datetimeFigureOut">
              <a:rPr lang="fr-FR" smtClean="0"/>
              <a:pPr/>
              <a:t>11.01.15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5F62FD8-938A-8B4E-B854-543CD195E3E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Cliquez pour modifier les styles du texte du masque</a:t>
            </a:r>
          </a:p>
          <a:p>
            <a:pPr lvl="1" eaLnBrk="1" latinLnBrk="0" hangingPunct="1"/>
            <a:r>
              <a:rPr lang="fr-CH" smtClean="0"/>
              <a:t>Deuxième niveau</a:t>
            </a:r>
          </a:p>
          <a:p>
            <a:pPr lvl="2" eaLnBrk="1" latinLnBrk="0" hangingPunct="1"/>
            <a:r>
              <a:rPr lang="fr-CH" smtClean="0"/>
              <a:t>Troisième niveau</a:t>
            </a:r>
          </a:p>
          <a:p>
            <a:pPr lvl="3" eaLnBrk="1" latinLnBrk="0" hangingPunct="1"/>
            <a:r>
              <a:rPr lang="fr-CH" smtClean="0"/>
              <a:t>Quatrième niveau</a:t>
            </a:r>
          </a:p>
          <a:p>
            <a:pPr lvl="4" eaLnBrk="1" latinLnBrk="0" hangingPunct="1"/>
            <a:r>
              <a:rPr lang="fr-CH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3B124766-6A4D-5F43-B5D9-ED6B6CD7E5C3}" type="datetimeFigureOut">
              <a:rPr lang="fr-FR" smtClean="0"/>
              <a:pPr/>
              <a:t>11.01.15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3B124766-6A4D-5F43-B5D9-ED6B6CD7E5C3}" type="datetimeFigureOut">
              <a:rPr lang="fr-FR" smtClean="0"/>
              <a:pPr/>
              <a:t>11.01.15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5F62FD8-938A-8B4E-B854-543CD195E3E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fr-CH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smtClean="0"/>
              <a:t>Deuxième niveau</a:t>
            </a:r>
          </a:p>
          <a:p>
            <a:pPr lvl="2" eaLnBrk="1" latinLnBrk="0" hangingPunct="1"/>
            <a:r>
              <a:rPr kumimoji="0" lang="fr-CH" smtClean="0"/>
              <a:t>Troisième niveau</a:t>
            </a:r>
          </a:p>
          <a:p>
            <a:pPr lvl="3" eaLnBrk="1" latinLnBrk="0" hangingPunct="1"/>
            <a:r>
              <a:rPr kumimoji="0" lang="fr-CH" smtClean="0"/>
              <a:t>Quatrième niveau</a:t>
            </a:r>
          </a:p>
          <a:p>
            <a:pPr lvl="4" eaLnBrk="1" latinLnBrk="0" hangingPunct="1"/>
            <a:r>
              <a:rPr kumimoji="0" lang="fr-CH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B124766-6A4D-5F43-B5D9-ED6B6CD7E5C3}" type="datetimeFigureOut">
              <a:rPr lang="fr-FR" smtClean="0"/>
              <a:pPr/>
              <a:t>11.01.15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5F62FD8-938A-8B4E-B854-543CD195E3E0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 smtClean="0"/>
              <a:t>DECOUPES EN « SAUTE » </a:t>
            </a:r>
            <a:br>
              <a:rPr lang="fr-FR" dirty="0" smtClean="0"/>
            </a:br>
            <a:r>
              <a:rPr lang="fr-FR" b="1" dirty="0" smtClean="0"/>
              <a:t>SUR LES VOLAILLES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body" idx="1"/>
          </p:nvPr>
        </p:nvSpPr>
        <p:spPr>
          <a:xfrm>
            <a:off x="1669802" y="6442606"/>
            <a:ext cx="1603534" cy="398461"/>
          </a:xfrm>
        </p:spPr>
        <p:txBody>
          <a:bodyPr>
            <a:normAutofit/>
          </a:bodyPr>
          <a:lstStyle/>
          <a:p>
            <a:pPr algn="l"/>
            <a:r>
              <a:rPr lang="fr-FR" sz="1400" b="1" dirty="0" smtClean="0">
                <a:solidFill>
                  <a:schemeClr val="tx2"/>
                </a:solidFill>
              </a:rPr>
              <a:t>Cardinaux Yan</a:t>
            </a:r>
            <a:endParaRPr lang="fr-FR" sz="1400" b="1" dirty="0">
              <a:solidFill>
                <a:schemeClr val="tx2"/>
              </a:solidFill>
            </a:endParaRPr>
          </a:p>
        </p:txBody>
      </p:sp>
      <p:pic>
        <p:nvPicPr>
          <p:cNvPr id="4" name="Image 3" descr="41b8ef5e-558e-11e1-a753-7212b99bdef7-493x3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766" y="3810640"/>
            <a:ext cx="4198565" cy="27933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825284"/>
            <a:ext cx="516216" cy="89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0022" y="6280709"/>
            <a:ext cx="693646" cy="44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1574d46e9b4049fe82098b65e1feb38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74" y="1633539"/>
            <a:ext cx="3280001" cy="2177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DECOUPE EN « SAUTE »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" y="5465445"/>
            <a:ext cx="8229600" cy="82296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fr-FR" sz="2000" dirty="0"/>
              <a:t>Sortir les suprêmes en laissant le moins de chair possible sur la carcasse</a:t>
            </a:r>
          </a:p>
          <a:p>
            <a:pPr>
              <a:buBlip>
                <a:blip r:embed="rId2"/>
              </a:buBlip>
            </a:pPr>
            <a:r>
              <a:rPr lang="fr-FR" sz="2000" dirty="0"/>
              <a:t>On peut aussi couper en laissant l’os, ce sera plus goûteux, mais moins pratique lors du dressage</a:t>
            </a:r>
          </a:p>
        </p:txBody>
      </p:sp>
      <p:pic>
        <p:nvPicPr>
          <p:cNvPr id="7" name="Picture 6" descr="DSCN947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68" r="-21668"/>
          <a:stretch>
            <a:fillRect/>
          </a:stretch>
        </p:blipFill>
        <p:spPr>
          <a:xfrm>
            <a:off x="1046163" y="1679575"/>
            <a:ext cx="7102475" cy="3716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74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DECOUPE EN « SAUTE »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" y="5536565"/>
            <a:ext cx="8229600" cy="82296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fr-FR" sz="2400" dirty="0"/>
              <a:t>Les 2 </a:t>
            </a:r>
            <a:r>
              <a:rPr lang="fr-FR" sz="2400" dirty="0" smtClean="0"/>
              <a:t>suprêmes / Les 2 </a:t>
            </a:r>
            <a:r>
              <a:rPr lang="fr-FR" sz="2400" dirty="0"/>
              <a:t>cuisses</a:t>
            </a:r>
          </a:p>
          <a:p>
            <a:pPr>
              <a:buBlip>
                <a:blip r:embed="rId2"/>
              </a:buBlip>
            </a:pPr>
            <a:r>
              <a:rPr lang="fr-FR" sz="2400" dirty="0"/>
              <a:t>La carcasse</a:t>
            </a:r>
          </a:p>
        </p:txBody>
      </p:sp>
      <p:pic>
        <p:nvPicPr>
          <p:cNvPr id="7" name="Picture 6" descr="DSCN947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68" r="-21668"/>
          <a:stretch>
            <a:fillRect/>
          </a:stretch>
        </p:blipFill>
        <p:spPr>
          <a:xfrm>
            <a:off x="1046163" y="1679575"/>
            <a:ext cx="7102475" cy="3716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041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DECOUPE EN « SAUTE »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57200" y="5781040"/>
            <a:ext cx="8229600" cy="82296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fr-FR" sz="2400" dirty="0" smtClean="0"/>
              <a:t>Couper le « genou »</a:t>
            </a:r>
            <a:endParaRPr lang="fr-FR" sz="2400" dirty="0"/>
          </a:p>
        </p:txBody>
      </p:sp>
      <p:pic>
        <p:nvPicPr>
          <p:cNvPr id="6" name="Picture 6" descr="DSCN947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2" b="15132"/>
          <a:stretch>
            <a:fillRect/>
          </a:stretch>
        </p:blipFill>
        <p:spPr>
          <a:xfrm>
            <a:off x="1046163" y="1882775"/>
            <a:ext cx="7102475" cy="3714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99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DECOUPE EN « SAUTE »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" y="5536565"/>
            <a:ext cx="8229600" cy="82296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fr-FR" sz="2400" dirty="0"/>
              <a:t>Dégager les manchettes</a:t>
            </a:r>
          </a:p>
          <a:p>
            <a:pPr>
              <a:buBlip>
                <a:blip r:embed="rId2"/>
              </a:buBlip>
            </a:pPr>
            <a:r>
              <a:rPr lang="fr-FR" sz="2400" dirty="0"/>
              <a:t>Attacher en « gigolette »</a:t>
            </a:r>
          </a:p>
        </p:txBody>
      </p:sp>
      <p:pic>
        <p:nvPicPr>
          <p:cNvPr id="7" name="Picture 10" descr="DSCN947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68" r="-21668"/>
          <a:stretch>
            <a:fillRect/>
          </a:stretch>
        </p:blipFill>
        <p:spPr>
          <a:xfrm>
            <a:off x="1046163" y="1679575"/>
            <a:ext cx="7102475" cy="3716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485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DECOUPE EN « SAUTE »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57200" y="5781040"/>
            <a:ext cx="8229600" cy="82296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fr-FR" sz="2400" dirty="0"/>
              <a:t>Parer les suprêmes</a:t>
            </a:r>
          </a:p>
        </p:txBody>
      </p:sp>
      <p:pic>
        <p:nvPicPr>
          <p:cNvPr id="6" name="Picture 6" descr="DSCN947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99" r="-21699"/>
          <a:stretch>
            <a:fillRect/>
          </a:stretch>
        </p:blipFill>
        <p:spPr>
          <a:xfrm>
            <a:off x="1046163" y="1882775"/>
            <a:ext cx="7102475" cy="3714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59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DECOUPE EN « SAUTE »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" y="5536565"/>
            <a:ext cx="8229600" cy="82296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fr-FR" sz="2400" dirty="0"/>
              <a:t>Dégager les manchettes des suprêmes</a:t>
            </a:r>
          </a:p>
          <a:p>
            <a:pPr>
              <a:buBlip>
                <a:blip r:embed="rId2"/>
              </a:buBlip>
            </a:pPr>
            <a:r>
              <a:rPr lang="fr-FR" sz="2400" dirty="0"/>
              <a:t>Bien présenter (avec ou sans papillotes)</a:t>
            </a:r>
          </a:p>
        </p:txBody>
      </p:sp>
      <p:pic>
        <p:nvPicPr>
          <p:cNvPr id="7" name="Picture 8" descr="DSCN947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7" b="15117"/>
          <a:stretch>
            <a:fillRect/>
          </a:stretch>
        </p:blipFill>
        <p:spPr>
          <a:xfrm>
            <a:off x="1046163" y="1679575"/>
            <a:ext cx="7102475" cy="3716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57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DECOUPE EN « SAUTE »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" y="5536565"/>
            <a:ext cx="8229600" cy="82296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fr-FR" sz="2400" dirty="0" smtClean="0"/>
              <a:t>Si la volaille est grosse, couper </a:t>
            </a:r>
            <a:r>
              <a:rPr lang="fr-FR" sz="2400" dirty="0"/>
              <a:t>en </a:t>
            </a:r>
            <a:r>
              <a:rPr lang="fr-FR" sz="2400" dirty="0" smtClean="0"/>
              <a:t>2 </a:t>
            </a:r>
            <a:r>
              <a:rPr lang="fr-FR" sz="2400" dirty="0"/>
              <a:t>par le milieu les cuisses et les suprêmes</a:t>
            </a:r>
          </a:p>
        </p:txBody>
      </p:sp>
      <p:pic>
        <p:nvPicPr>
          <p:cNvPr id="7" name="Picture 5" descr="IMGA1473.jpg                                                   00000002NO NAME                        00000000: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r="9727"/>
          <a:stretch>
            <a:fillRect/>
          </a:stretch>
        </p:blipFill>
        <p:spPr>
          <a:xfrm>
            <a:off x="944880" y="1371472"/>
            <a:ext cx="4265732" cy="2232025"/>
          </a:xfrm>
          <a:noFill/>
        </p:spPr>
      </p:pic>
      <p:pic>
        <p:nvPicPr>
          <p:cNvPr id="8" name="Picture 6" descr="IMGA1474.jpg                                                   00000002NO NAME                        00000000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016" y="3694937"/>
            <a:ext cx="4735264" cy="187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5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DECOUPE EN « SAUTE »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57200" y="5781040"/>
            <a:ext cx="8229600" cy="82296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fr-FR" sz="2400" dirty="0"/>
              <a:t>Couper le reste de la carcasse pour un fond brun de volaille</a:t>
            </a:r>
          </a:p>
        </p:txBody>
      </p:sp>
      <p:pic>
        <p:nvPicPr>
          <p:cNvPr id="6" name="Picture 6" descr="IMGA1469.jpg                                                   00000002NO NAME                        00000000: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" b="2884"/>
          <a:stretch>
            <a:fillRect/>
          </a:stretch>
        </p:blipFill>
        <p:spPr>
          <a:xfrm>
            <a:off x="1046163" y="1882775"/>
            <a:ext cx="7102475" cy="3714750"/>
          </a:xfrm>
          <a:noFill/>
        </p:spPr>
      </p:pic>
    </p:spTree>
    <p:extLst>
      <p:ext uri="{BB962C8B-B14F-4D97-AF65-F5344CB8AC3E}">
        <p14:creationId xmlns:p14="http://schemas.microsoft.com/office/powerpoint/2010/main" val="368988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DECOUPE EN « SAUTE »</a:t>
            </a:r>
            <a:endParaRPr lang="fr-FR" b="1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57200" y="5781040"/>
            <a:ext cx="8229600" cy="82296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fr-FR" sz="2400" dirty="0"/>
              <a:t>Bien étirer les membres et flamber</a:t>
            </a:r>
          </a:p>
        </p:txBody>
      </p:sp>
      <p:pic>
        <p:nvPicPr>
          <p:cNvPr id="11" name="Picture 7" descr="00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99" r="-21699"/>
          <a:stretch>
            <a:fillRect/>
          </a:stretch>
        </p:blipFill>
        <p:spPr>
          <a:xfrm>
            <a:off x="1046163" y="1882775"/>
            <a:ext cx="7102475" cy="3714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382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DECOUPE EN « SAUTE »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57200" y="5781040"/>
            <a:ext cx="8229600" cy="82296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fr-FR" sz="2400" dirty="0"/>
              <a:t>Nettoyer à l’aide d’un papier ménage</a:t>
            </a:r>
          </a:p>
        </p:txBody>
      </p:sp>
      <p:pic>
        <p:nvPicPr>
          <p:cNvPr id="6" name="Picture 6" descr="00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99" r="-21699"/>
          <a:stretch>
            <a:fillRect/>
          </a:stretch>
        </p:blipFill>
        <p:spPr>
          <a:xfrm>
            <a:off x="1046163" y="1882775"/>
            <a:ext cx="7102475" cy="3714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907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DECOUPE EN « SAUTE »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57200" y="5781040"/>
            <a:ext cx="8229600" cy="82296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fr-FR" sz="2400" dirty="0"/>
              <a:t>Dégager </a:t>
            </a:r>
            <a:r>
              <a:rPr lang="fr-FR" sz="2400" dirty="0" smtClean="0"/>
              <a:t>les « </a:t>
            </a:r>
            <a:r>
              <a:rPr lang="fr-FR" sz="2400" dirty="0"/>
              <a:t>sot-l’y-laisse »</a:t>
            </a:r>
          </a:p>
        </p:txBody>
      </p:sp>
      <p:pic>
        <p:nvPicPr>
          <p:cNvPr id="6" name="Picture 6" descr="DSCN946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99" r="-21699"/>
          <a:stretch>
            <a:fillRect/>
          </a:stretch>
        </p:blipFill>
        <p:spPr>
          <a:xfrm>
            <a:off x="1046163" y="1882775"/>
            <a:ext cx="7102475" cy="3714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92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DECOUPE EN « SAUTE »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57200" y="5781040"/>
            <a:ext cx="8229600" cy="82296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fr-FR" sz="2400" dirty="0"/>
              <a:t>Des 2 côtés</a:t>
            </a:r>
          </a:p>
        </p:txBody>
      </p:sp>
      <p:pic>
        <p:nvPicPr>
          <p:cNvPr id="6" name="Picture 6" descr="DSCN946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99" r="-21699"/>
          <a:stretch>
            <a:fillRect/>
          </a:stretch>
        </p:blipFill>
        <p:spPr>
          <a:xfrm>
            <a:off x="1046163" y="1882775"/>
            <a:ext cx="7102475" cy="3714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138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DECOUPE EN « SAUTE »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57200" y="5536565"/>
            <a:ext cx="8229600" cy="82296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fr-FR" sz="2400" dirty="0"/>
              <a:t>Couper la peau entre les cuisses et les suprêmes</a:t>
            </a:r>
          </a:p>
          <a:p>
            <a:pPr>
              <a:buBlip>
                <a:blip r:embed="rId2"/>
              </a:buBlip>
            </a:pPr>
            <a:r>
              <a:rPr lang="fr-FR" sz="2400" dirty="0"/>
              <a:t>Luxer l’os de la hanche (tirer en arrière jusqu’à ce que la tête de l’os sorte de l’alvéole)</a:t>
            </a:r>
          </a:p>
        </p:txBody>
      </p:sp>
      <p:pic>
        <p:nvPicPr>
          <p:cNvPr id="6" name="Picture 6" descr="DSCN946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99" r="-21699"/>
          <a:stretch>
            <a:fillRect/>
          </a:stretch>
        </p:blipFill>
        <p:spPr>
          <a:xfrm>
            <a:off x="1046163" y="1700181"/>
            <a:ext cx="7102475" cy="3714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275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DECOUPE EN « SAUTE »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" y="5536565"/>
            <a:ext cx="8229600" cy="82296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fr-FR" sz="2400" dirty="0"/>
              <a:t>Couper en passant de couteau le plus près de la carcasse pour laisser le moins de chair possible</a:t>
            </a:r>
          </a:p>
        </p:txBody>
      </p:sp>
      <p:pic>
        <p:nvPicPr>
          <p:cNvPr id="7" name="Picture 7" descr="DSCN946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68" r="-21668"/>
          <a:stretch>
            <a:fillRect/>
          </a:stretch>
        </p:blipFill>
        <p:spPr>
          <a:xfrm>
            <a:off x="1046163" y="1679575"/>
            <a:ext cx="7102475" cy="3716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60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DECOUPE EN « SAUTE »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" y="5536565"/>
            <a:ext cx="8229600" cy="82296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fr-FR" sz="2400" dirty="0"/>
              <a:t>Détacher totalement la cuisse</a:t>
            </a:r>
          </a:p>
          <a:p>
            <a:pPr>
              <a:buBlip>
                <a:blip r:embed="rId2"/>
              </a:buBlip>
            </a:pPr>
            <a:r>
              <a:rPr lang="fr-FR" sz="2400" dirty="0"/>
              <a:t>Répéter l’opération de l’autre côté</a:t>
            </a:r>
          </a:p>
        </p:txBody>
      </p:sp>
      <p:pic>
        <p:nvPicPr>
          <p:cNvPr id="7" name="Picture 6" descr="DSCN946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68" r="-21668"/>
          <a:stretch>
            <a:fillRect/>
          </a:stretch>
        </p:blipFill>
        <p:spPr>
          <a:xfrm>
            <a:off x="1046163" y="1679575"/>
            <a:ext cx="7102475" cy="3716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39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DECOUPE EN « SAUTE »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57200" y="5781040"/>
            <a:ext cx="8229600" cy="82296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fr-FR" sz="2400" dirty="0" smtClean="0"/>
              <a:t>Couper les ailerons</a:t>
            </a:r>
            <a:endParaRPr lang="fr-FR" sz="2400" dirty="0"/>
          </a:p>
        </p:txBody>
      </p:sp>
      <p:pic>
        <p:nvPicPr>
          <p:cNvPr id="6" name="Picture 6" descr="DSCN946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99" r="-21699"/>
          <a:stretch>
            <a:fillRect/>
          </a:stretch>
        </p:blipFill>
        <p:spPr>
          <a:xfrm>
            <a:off x="1046163" y="1882775"/>
            <a:ext cx="7102475" cy="3714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78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Ver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Verve.thmx</Template>
  <TotalTime>281</TotalTime>
  <Words>233</Words>
  <Application>Microsoft Macintosh PowerPoint</Application>
  <PresentationFormat>Présentation à l'écran (4:3)</PresentationFormat>
  <Paragraphs>40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Verve</vt:lpstr>
      <vt:lpstr>DECOUPES EN « SAUTE »  SUR LES VOLAILLES</vt:lpstr>
      <vt:lpstr>DECOUPE EN « SAUTE »</vt:lpstr>
      <vt:lpstr>DECOUPE EN « SAUTE »</vt:lpstr>
      <vt:lpstr>DECOUPE EN « SAUTE »</vt:lpstr>
      <vt:lpstr>DECOUPE EN « SAUTE »</vt:lpstr>
      <vt:lpstr>DECOUPE EN « SAUTE »</vt:lpstr>
      <vt:lpstr>DECOUPE EN « SAUTE »</vt:lpstr>
      <vt:lpstr>DECOUPE EN « SAUTE »</vt:lpstr>
      <vt:lpstr>DECOUPE EN « SAUTE »</vt:lpstr>
      <vt:lpstr>DECOUPE EN « SAUTE »</vt:lpstr>
      <vt:lpstr>DECOUPE EN « SAUTE »</vt:lpstr>
      <vt:lpstr>DECOUPE EN « SAUTE »</vt:lpstr>
      <vt:lpstr>DECOUPE EN « SAUTE »</vt:lpstr>
      <vt:lpstr>DECOUPE EN « SAUTE »</vt:lpstr>
      <vt:lpstr>DECOUPE EN « SAUTE »</vt:lpstr>
      <vt:lpstr>DECOUPE EN « SAUTE »</vt:lpstr>
      <vt:lpstr>DECOUPE EN « SAUTE »</vt:lpstr>
    </vt:vector>
  </TitlesOfParts>
  <Company>***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GENERALITES SUR LES VOLAILLES</dc:title>
  <dc:creator>Yan Cardinaux</dc:creator>
  <cp:lastModifiedBy>Cardinaux Yan</cp:lastModifiedBy>
  <cp:revision>67</cp:revision>
  <dcterms:created xsi:type="dcterms:W3CDTF">2013-12-25T20:59:44Z</dcterms:created>
  <dcterms:modified xsi:type="dcterms:W3CDTF">2015-01-11T17:00:08Z</dcterms:modified>
</cp:coreProperties>
</file>