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69" r:id="rId3"/>
    <p:sldId id="261" r:id="rId4"/>
    <p:sldId id="263" r:id="rId5"/>
    <p:sldId id="264" r:id="rId6"/>
    <p:sldId id="265" r:id="rId7"/>
    <p:sldId id="266" r:id="rId8"/>
    <p:sldId id="270" r:id="rId9"/>
    <p:sldId id="262" r:id="rId10"/>
    <p:sldId id="257" r:id="rId11"/>
    <p:sldId id="271" r:id="rId12"/>
    <p:sldId id="258" r:id="rId13"/>
    <p:sldId id="259" r:id="rId14"/>
    <p:sldId id="260" r:id="rId15"/>
    <p:sldId id="276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42894-1DA0-41FF-8365-F3935FA12CC1}" type="datetimeFigureOut">
              <a:rPr lang="fr-FR" smtClean="0"/>
              <a:pPr/>
              <a:t>22/11/2010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21CB-DA7D-4E8F-93F4-6D8CA39BAFAA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292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457ECD-9C69-48B6-AC19-6589981355FC}" type="datetimeFigureOut">
              <a:rPr lang="fr-FR" smtClean="0"/>
              <a:pPr/>
              <a:t>22/11/2010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DCBD38-EB3E-46AA-99F4-F2A13ECC2B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h/imgres?imgurl=http://www.rockwool.fr/graphics/design/Pictures/Home/popup/News/Eau/Eau300.jpg&amp;imgrefurl=http://zhongguovince.over-blog.com/article-6799035.html&amp;usg=__IBv5sf971tr6LO2y5EtexPbRlG4=&amp;h=302&amp;w=302&amp;sz=13&amp;hl=fr&amp;start=4&amp;tbnid=GiqlNK-AezRqqM:&amp;tbnh=116&amp;tbnw=116&amp;prev=/images?q=eau&amp;gbv=2&amp;hl=fr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h/imgres?imgurl=http://www.aumaitre.com/images/USA%20geyser.JPG&amp;imgrefurl=http://www.aumaitre.com/sommaire.htm&amp;h=400&amp;w=600&amp;sz=46&amp;hl=fr&amp;start=57&amp;tbnid=XQJnMhJXHCU3QM:&amp;tbnh=90&amp;tbnw=135&amp;prev=/images?q=geyser&amp;start=54&amp;gbv=2&amp;ndsp=18&amp;svnum=10&amp;hl=fr&amp;sa=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dunet.ch/activite/flac/photos/img/trelexG/glaconsMain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h/imgres?imgurl=http://204.110.160.227/plateforme/images/brand/Product_139065.jpg&amp;imgrefurl=http://www.pourtoutvousdire.com/enfants/fiches/simple/glacons-rigolos-2-54675.html&amp;h=285&amp;w=280&amp;sz=6&amp;hl=fr&amp;start=16&amp;tbnid=VqaQpbbBmhPp0M:&amp;tbnh=115&amp;tbnw=113&amp;prev=/images?q=glacons&amp;gbv=2&amp;svnum=10&amp;hl=fr&amp;sa=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nige.ch/cyberdocuments/theses2003/DeVitoD/images/Image50.gi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500042"/>
            <a:ext cx="3960813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14480" y="57148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L’état liquide</a:t>
            </a:r>
          </a:p>
          <a:p>
            <a:pPr algn="ctr"/>
            <a:endParaRPr lang="fr-FR" sz="4800" b="1" dirty="0" smtClean="0"/>
          </a:p>
        </p:txBody>
      </p:sp>
      <p:pic>
        <p:nvPicPr>
          <p:cNvPr id="12290" name="Picture 2" descr="http://tbn1.google.com/images?q=tbn:GiqlNK-AezRqqM:http://www.rockwool.fr/graphics/design/Pictures/Home/popup/News/Eau/Eau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328614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57356" y="57148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L’évaporation</a:t>
            </a:r>
          </a:p>
          <a:p>
            <a:pPr algn="ctr"/>
            <a:endParaRPr lang="fr-FR" sz="4800" b="1" dirty="0" smtClean="0"/>
          </a:p>
        </p:txBody>
      </p:sp>
      <p:pic>
        <p:nvPicPr>
          <p:cNvPr id="1028" name="Picture 4" descr="http://tbn0.google.com/images?q=tbn:XQJnMhJXHCU3QM:http://www.aumaitre.com/images/USA%2520geys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3679059" cy="2452709"/>
          </a:xfrm>
          <a:prstGeom prst="rect">
            <a:avLst/>
          </a:prstGeom>
          <a:noFill/>
        </p:spPr>
      </p:pic>
      <p:pic>
        <p:nvPicPr>
          <p:cNvPr id="10242" name="Picture 2" descr="http://ga.water.usgs.gov/edu/pictures/wcpicevaporation.jpg"/>
          <p:cNvPicPr>
            <a:picLocks noChangeAspect="1" noChangeArrowheads="1"/>
          </p:cNvPicPr>
          <p:nvPr/>
        </p:nvPicPr>
        <p:blipFill>
          <a:blip r:embed="rId4"/>
          <a:srcRect b="6603"/>
          <a:stretch>
            <a:fillRect/>
          </a:stretch>
        </p:blipFill>
        <p:spPr bwMode="auto">
          <a:xfrm>
            <a:off x="250447" y="1500174"/>
            <a:ext cx="362817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57356" y="57148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La condensation</a:t>
            </a:r>
            <a:endParaRPr lang="fr-FR" sz="4800" b="1" dirty="0" smtClean="0"/>
          </a:p>
        </p:txBody>
      </p:sp>
      <p:pic>
        <p:nvPicPr>
          <p:cNvPr id="15362" name="Picture 2" descr="http://www.et-demain-en-classe.org/images/cycleeau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4286280" cy="3609499"/>
          </a:xfrm>
          <a:prstGeom prst="rect">
            <a:avLst/>
          </a:prstGeom>
          <a:noFill/>
        </p:spPr>
      </p:pic>
      <p:pic>
        <p:nvPicPr>
          <p:cNvPr id="9218" name="Picture 2" descr="http://t2.gstatic.com/images?q=tbn:ANd9GcTSi60_UGY6rWtI1YlneNgbDxqc-nPCebixIZivzO-45Typ5rU&amp;t=1&amp;usg=__plITOml-3C-VczsKownKWk0cK-A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1"/>
            <a:ext cx="2357454" cy="332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57356" y="57148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La liquéfaction</a:t>
            </a:r>
            <a:endParaRPr lang="fr-FR" sz="4800" b="1" dirty="0" smtClean="0"/>
          </a:p>
        </p:txBody>
      </p:sp>
      <p:pic>
        <p:nvPicPr>
          <p:cNvPr id="16386" name="Picture 2" descr="glaç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3714776" cy="2786082"/>
          </a:xfrm>
          <a:prstGeom prst="rect">
            <a:avLst/>
          </a:prstGeom>
          <a:noFill/>
        </p:spPr>
      </p:pic>
      <p:sp>
        <p:nvSpPr>
          <p:cNvPr id="8194" name="AutoShape 2" descr="data:image/jpg;base64,/9j/4AAQSkZJRgABAQAAAQABAAD/2wBDAAkGBwgHBgkIBwgKCgkLDRYPDQwMDRsUFRAWIB0iIiAdHx8kKDQsJCYxJx8fLT0tMTU3Ojo6Iys/RD84QzQ5Ojf/2wBDAQoKCg0MDRoPDxo3JR8lNzc3Nzc3Nzc3Nzc3Nzc3Nzc3Nzc3Nzc3Nzc3Nzc3Nzc3Nzc3Nzc3Nzc3Nzc3Nzc3Nzf/wAARCACcAO0DASIAAhEBAxEB/8QAGwAAAgMBAQEAAAAAAAAAAAAAAgMBBAUGBwD/xABCEAACAgAEAwYEBAQEBAUFAAABAgMRAAQSIQUxQRMiUWFxgQYykaEUscHwI0LR4QcVM1IkYnKSFjRDRPFjZIOywv/EABgBAQEBAQEAAAAAAAAAAAAAAAEAAgME/8QAHBEBAQEBAQADAQAAAAAAAAAAAAEREiECEzFB/9oADAMBAAIRAxEAPwD1ltlXxrElQwGrE2brTeCZgQBWBovs1Hy4MLj4Yk8sRCVHjgOzTcn3wW+IMZJ57HnhgpTRjXa8sfWRsBeGBBdEn6YlkIFACvG8LIdAK3t7YNB3eWIXurRwW/TBWohsAFpgV2PXBlCTzxIFCsQ/S3sbKLwvSz/N0xYrEMh6YorCoyFGknfB7jHzIuoE4ltztiUfHfCJUc3p5dRhxO9YmiFN9cM8V9U1iMndCgAc8F2LEUSNuWLNACxseuBsDDrHJaBkU2B5VidTUCV3PjiSb5NWBbT1snzOLNO54k2eZC+WPtYAqxhRJwJLeOHlnobsl8ziO0Ubgm8LOIo4eWO6Npm6YUzs3XE4isayC20FE88TpwdYkDEy1TVDxwJrFds/kdSp+OyoZhYBmWyPIXitmOM8Lyy3PxLKIfAzKT9jeOWPVrR1DEgjljE/8U8Buv8ANcvd8rb+mGx/EfA25cWynoZK/PFzVK2AuBbbGa/xLwNAL4rlbPICSyfpivJ8XcBVtP8AmCN/0Ruf/wCcGU62ifTEHcb45mX464El/wATMtX+2CvzIwt/jzgqBSBm3LNVdkF/NsOVnXVBAN8Sb6csca3+IeSWVlHD8yUGysWUWevl98Lk/wARssraUyIXa/4mYBP0VScXNPUdsBzA3rECiR0vqdseeTf4lZgFhHwxKA2Jc7ny3HjiU+POIyZbtTHw+KyKBLM1ddr54eKOo9DI3r74HY3Zx5vN8acWJVoc1kXVlu0hPjyNnY4S/wAccVhkYPmMmQDV9nW/vi4o6j021s4gdeox5afj3io/9xki3QJCe96X+/C8APj3jbsyr2FrzJhqh74eKOnqhZawBaxsb9MeUN8e8aBIE2XJ6BYATiF+OfiI94PHR/3QgDDwOnqpYjn+eI3PXbxx5ivxpxxgQczCCOemNQAfDrhqfGHGus8B2uuzBOHkPR7Jx9R6488PxpxUrfbQbf8A2/8AfAD434ve/YN/+Cv1xYnopHn9sRWPO3+POJLufwoPh2R/U4Bv8QOKFP8ARy6kdTEd8WB6NWINDrjneGcSz/F+ELnIs20AY/KixVQ5jUSK5dfvjFz3xBmIHeOXPSHSek4HTxQV7Xg1cu90m6o4gIdVEEH0x5W/xJm3Iad2kANKi5hhfqeuJzPGGzAsZNg1USMy+941By9SNJu50/8AVtiUkje9Loa8GGPJsrmeF5jMyrns3Nl0AGl44tbM3nZsAeGNPL5PJMmqHiOZls/NFBW3SwXsHEuWBBDO5MkcgRGFl5ZRGG89t/virrPaFEeIKLDOo6+vM4DOZjKzV2WVgiJatVu5HqSd/oMffjXELJANKi7rSCT6/XG1ac+aMkZBMhC7AFdAJ/XbxwEUisy9u/ZJe4jAZyL6WaxVGaoEMGdlrdmICj0HXCJJIXcskZW+W4v8sCawmhhdgmZdl1GqWiR5nn9MC+ZRt4Y5FUE33ib8sZQzBZR2cdDnudvPlh6GQqRoAcED1687xLV0SwIHY7tQKoh1C+tk9PvvivmcwNS6pQzbmg2nT9t8KKzSt2bUTQ00PvhuXgV0JkmKKNqQLZ8OfniSTJHIquVCBFobG287a8OfN5Rf4ceWEakjVI8xYn22oYSuUy5Wikrv/v7TSK/7f1xXeHLr3ezdd9QKvd4dB8mYUzpGFUiqRVQk+9H8zh+UyWe4nYyOUnlCitMKbbenP64CFooSsaRnUVosRZI8L6e2LB43no4Oxy0uYhjqtEelK+lYl6sZjg/EMple14q6cORhaQ0WlfzCDl6kjGVNNFGz3CDahV7RizX4341g2aWZtQSRnP8AOwHtzvCJY5O1orpve2cb4NKxluLZ2MLHl5YcnHVNJ2Q1+tgasRFlM3nJvw+Rkk4kx7x7INSk+I9euF5XLQz5pFzs65fL6u+4Bc15C9/rjQzGQggjMfCuL5CcglhI7PE3ppYVfucGpel4Nmslkss0zrBK3+omYnRKboAotvrttjJbLzSkOZI2ok7yMgUD1AwvK8Ozc2diXOZuMpeqSVcyrUvXfx3xHFcoYsz2OXc5iBdIDiRTf02xaR5WKKfVrmy6Ek1rs2TsKPP3r+mNAZGOGFWkmUh2CpSlyT5ePtv6dcWbL5tZlfLQKEUbUefXe8WZM3xAusheQzKNMbO+krZ3oCgLxeL1a0CTMsqiSlPynywXDp4ZpYhmzFFBJYV7DEGm8f8AmPPGbJHm8x2ZolAunZxy68j164YuQndoyXihhj3BZtWj0H98Xi9HmXGVB19o06tuWN+1dP3tgcpFnOKykx9sUZqJj7xG/QWMJnihllAbMk9pVFUJ1Hqdz98XcvFl+HMHjeS62MhCsD5Afnh3BdrtsiM98I8FcBNSynUsWZmpgTzZVG/r02xyeZ4jmc/K00sgmZmutAIAPniHmsmUyKt3TTprP/aQb+mE5uaII08kplTlqIsnfoOn2xi+1qTICSUCgQCR4RgV73hXbhVOhNe196yfsMBl5hmATDAVA5Pz9+e2LJhkZ9XaRmxvuL++LCrN3GBAiQEAjURf0G+AVhuOzQ789AF/UYtTZR2jBjnivzNE4SuXmA/83AvkFP8AXCKvZjL5SLV2bZZxVAvKTqJ56bAF+fIXzxUdYFVlEQUrtRJN/uvvi9L8OTLCs3C+IZXPgjvLDPT10JDhfpinJkuI5dNQy4UKe8xZSb8KBvri6GKryoQCYloeCgfpf1wt5IzX8MlugG9/bEq84NmFmHIgg4dJBLq1zo0Nra3a6vTxGLRgGSdDrlyjitu+K/PDMve4pFN0FBBG48rwkFITZpz4kKcFHmtEmpQmociBR+tYrTytS5J4RHJLJGobZaNEDzvYYJUjYqrTyFVG2lxS+V4pLOGLOIwCQLo7V0/e+J/F6WFsV8tIODTi/wBjlz35G1Acg8uonwrbEKIUQoV1E8gGA++Kb5su1doqjwqicLY9pQaVKrwJNYdGL0kBKAacsgbo0uo14eP1whdURLIkb1y2YsMJiWENoklmHgEUUPc9cC+WhMjlZdUZ+XtAAfXb8hi1HyZ0rKRJrjI5i9/vivNMshPZKkY/mZ2sn74XFl2VrVYX6XY+tVzw4ZenuoBHW3eojFacCskCC6Lt1rVWJDxsdQjO4257YdHBO96ZIVUC/n1E+XL9+OI/CZhjQKAEWbNYNiwpCVomNQPEtR++LC5jQ69+Tuj+Y2CfCsFluGOZVD5mCNCbZmYt9lF4vwcKysf+pxtVAPKLKSMT9axdQyUt+LysCo/DICKOjLpf102P0w8fEvEomIXPuVI2CRoK9O7gocjwhXDy53OSgmgIsoAKvlbPz9sWWi+GVc9nkOKutdZ4138euDYsqknxLxbtDXEswhKkaVOgem2Kmb4nnM0dU2bklZK0mVywoeuNDOw8GJHY8OzZLbhjnQ4H0QYrwycNiDBOFzWBWtsy5N+1DFsWVVhzeeSQvBOdbDvPelmvY+H0wETSR5h3WaVZNfeEbsDfjeDmAaVj2TkdFN7e93hkeYaLLsqKyKB3tMd78uZs4tixDyRNITPNOxLEks7Eknc+uJAyp+USN4aj198J7RWYCSNpd7AZr++LmUmySTLIeDRSadu/NKbPjWrFvgxXfMEMFVVbw7xP6VhckgsdoIyQd7S6/e+Ojk+IcnLG1/DGUW+Zi1qfYjfFVeJ8PVTp+Fsow5ajLKx38ycHTWMmGVlWlKgcz3KxcWN2F9oDfW1OLUefyeViYH4cyLgm7klkcjy+bywE/GOHF9/h3h6HwIkJ/wD2xSjFWHI5MyvGpVCR3Symz6Ai8EnDgqbyFV1AHSBua57e3PHLz5qQuukTKhHdeRtWo+JbBZbPTvJFCQaBAUljoHmR1w80a6deHlEBOZ0Ek1HtdA72LwceXlGrRKmiqDaRv6G8Y7LLOWJmJaNQmt22ocqF7DDYsxIpVRpIPPsohpI8Btv1vxxn0tIZTMoSUk1AGlJoD1HUYNIs5qISNJeXJTXtijNmuJRS5dZhHCscXdBIZSpJ6jrY9cGJ87JJqgzIRLHdVAXO9VsSRy57YKYvvlxpHbRxDRZbbmPHf91iuIInZScvllJBYAoLr++LHZ5hYg0jZWQg0XIHc8DyFnpj6TM5nLZzvvFIOQSBbI25mhR5nkcZaV54IJYFkUZRVJ5mBm1em2IyuQyrAmTKwktZC6KP0oYsx8WnkhLsEi20/KrCq6m/3WDy3EI1GuSfumwVQHu8q3/YxbRkAnDcl3x+HiUk1XZUcIOR4daxDL5U/wC26s+wxUzGbillfXFIzRto7YAKo9K5/fBniTQQgNKWF2G1lTfrzI8sdJ8LYLZFxeHwiFmbL5SNlFlgbA8OmGJlYphcYQgHvEJY5ny++KP+dZp9DR5aJV0XoLavUn3xlzZjNIWI0lSdQMR2JI52Dg51dOnaGBR8kJN2GNHENBESV0jXp1UF5fUY5bKcdzsZaIzCQMtLI/f7LzBPX8sXsz8QZ1o11ZwmEUrjWEaQULAoHGfrq6bCw98RgFzy2isc/TBSwpVrIisP/pY5uHPzqrGTMuYWOtU7T5m5WKO1XiTxmZJFDTsa3MTd4DzF4frXboOxsBmkNcrKkA+uFdi+sLpRiGo0hIHtjJ/zZpZ1zWttaMGZtWkkWfDb64dFx13LtnUkphqQCzfgSeooYvrPTSfLyByQgDMN1IHL6YVMssQAdF0NVsWCmjijJxqeHMsmWZXy7URbaSvLeunP7Ytz8WSF3jklkVlA1FZLJ9622xcrpKJOgdFQPp/lBrY8jviGMy6mkJtQAQtGj54FeIKcuWbMaZ3Jq1JFeB33PniZ8/pkUCQNIQobuFtvM9MHNOlyOyNcoYUvh06X/fEpbDtNXdOw0j88OTjUYKq5ifcaUCgFhfL++FHNkQrK6KEkJXQ8QbVd8iD4eRxSUbCpklU6xJI97qQaHXzvbCWSfT35+Vd4nr5Dw++HNmo2U9k0KHUNOtQem4O988HLnsvl3illlMrNSqkSUa8ufpixaqdhMrWZVPX5iAfc4FDnYSy1HLvz3NeW2L0fZMoYa2KWBbUSL8jud8U3GZLao8w2XHLszTfnWGaPFJMjH2JOYikAA01Eyive+v8AXCO1MSl400dAJDz9Bf54tLGg7xio+Abl7YDNL3GZlZwW28B9PyxrRhUGZeZnaHKR6o9zpUkgn77/ALGLYLrl0ebMxq7JaxRoSK6Atyu65XivmJtUEcMkoSNaPZjavM+JGKubnGaaJTqREWkAPTz88OQauS511WQ5fszMT3pNNk+XgPtgcm3EFBzEEWZeLSQLBYXvyH1xXCKkBEKhyx72o7nfz9/15YHM5mZZmqV1VVtdLmgN9hR8PTFi1dk4hPl2VBGVlB3IJFG+Q+v1wuZp3kdc0ezDFtQVe948vD1OMx3eSMsGOsncFrv18MFDNJ2Yid5DHXPVQwz4i1qtxVYMscvloyqHc2+q6FWdufvjPjzVQMyIKJDczfh9OuF5dez7zlXY2ACOQPj54X2el607bgEdMakGrRnKMKF7avnJs+2LH45BCGWIBqsXZrz8MUXIZqRTZ2O3hzxcyaNLEyNEkYU/65DUvlttfrfjiRX46ezrk1My+N1vuftiTBNK8awATyS8lhWzfmNvteH/AIAEsizmYfy0NJ8wBjSXXEiQZQCBAP4jxga3NbsTzrY+VYzsjWMSXKTZa0mEcUqXaMCXF+NcsQO0KCNEUgb3WkednrjaXJag2uRpCbbvgULHM+eLK8PTlJNHXPRzv6/lgvzh5tcy8QEqpAzNqbbu0GsjlvthsWWzU+a0GGXVdaXFefPl9fvjpo8tlxDKsMICt3A8YF+x3oXj4ZSLtF1BlAJFBq6c723wdxcs3LNlRmc2uYjKBKkMUn/qWR3RWw53e+3nirmppZJpcyBUhvSFU0NthXhjoIsu5WMdmtX3b2sb8heHSRvJE+2gjowDfe7+uDs8uZQSiLtp8uZHYWAnOwathz232/ZmOUWzzrMiRi1jorqY8ieVDx9BjoDkZgw7OjqFaWTTsfTCWyWYJ0nQWrcm9/K/64u1ywlzAjzepoyTovSU1fn0w0vl/wCLmGzTqJAbqiR4gC/Pn5Y0jlJ+Qy9gKOR2Hv1wH4aUoQYWVW3pEA1m/Hph6XNZaSFyTl3TsipVdbVz2u+pw2aZUKR5lXVo2GkJ3Sqc9r88W5YJkmSYZZFaMiQa6Asbch9cFLnmk0vmXMjBSKYLp3/5SOWGVnFFDHNJ2UkchQE0hNmyDvexJvlyHLDoJDGJJIVWNmjIZrplvnV+Q8euBVl7RAuWPeJ1hFF896FbeGCy9JNqlghCsbPbsSSK2qv/AIwUq+nU3ZiKV5F3sAkIeldPfH0pWOZzOsk0jG2YOa9qOL8uY/4WvwmhWJOmCYF78dJ5YRCO2y6q80kcisSUeI2Aaq6HPY4lgpUY7h4jtyP64ruhMLtJsdYKaLq/KsWwhzLsI4g55gIdR350AN/PC3cIOzEaxMOnZ0L5VuD+/DGGgHMl2oUTsOVEUPPlj6UB5hZRjrssCCPY0NsGDG/NEDjxW9z54+VdVgjUaIJs39ca0YFvw4LB8uFH8o20rz33wCxQaXEcCys63ut1y6YswwxRzAihpXcqQTXv/X1whVEk3cUaDsLayfCwLH2xe/1YnIl5mTJRPHlzId9b6VXmbJq+nrim4yscsqPpsMVbSbVt62I6cjti5JlTMslP2dq2sIurYeI6eu2Ag4flLCATZjlpWM3rPsKFc9zh6Fmq+UysU2bVsvJLA0CkiSJWe9tqsitr3Jx9Dlo52MmazkUNsQe4WZt+e2w+uOjy2XhigJjihkM9gqWD6QCRfWt/Dw8MWYGZVpkjaMXdR2AD4g7c98Xa5YPb/iXEKOUykHdhVRpVj4ld7N+uEtBKCw1K6AmjKwA8+Zxo5gRS1LI4c3sO6SQPYE+uATs0OmIRKp3Ummvy52MZ6axXiQAaiYbPU7V6bYOOKVSdLhnvwoVX3wzMPJISEBN9LAHr54PLmPURNKNVd1bojx3xasEISyAs2txtyv8ATDlTU5RiUVBvpoDnfvgJSkciqsh0sL2Yk+94ESLFCDrV5NNbsTX72xYlyL8MZ2TVUfK2ej6dOvr+uDkzkUWsREhV3A1WR7jGTmZlLEBwjHYlRa+uEvrjUCAMx5l2N0fviw62EYtZiNWbAoVq63+zgJswna90uJAaKtzHvjLGc7QUrKHSugAbx5A1gBMH78gko2SdJoYsWtgTurBVkXnRLOVA/Qe+Pn4hmYjTG2rkGAA+vPGV2hkQBYZXiApWShR58jgo3XLxVmZC1jVTAEj0wYtX5M47gKyA6+upiAPbyxXmm71DmBvpFEYrSZgTKDFFmCGXcqBsfXwwl1YEkfw1X5iRf0I64ZBp7SZqRiqSspPyixsPHnge3lLsjaZFayS5Br25YrSvHG1pOzCqBAvH3eKUEmIK/M0dUfXDg0z8RG1sxK2f5FP36HERxpJUhzQKvV6De/n4VhEsGkIumRWItu7vhsULBmKRDszZsjfbD+ADxxxxK4MjNR169r9q5Vfjj6NM01unD+11dY9tvPceeHt347lPd/lAOmq5A4V/l4zKio2bSOZHj6+mDThsMkq62DSRhk0jTMFJXbaht54OOPTbxU2nfUW1AevTAJC3ZoqzFWX+fxx8zPEFaEKHPIkgGulYCbNKDFpbKBmO4kiuNl+nX2wvW2kFY30A1/F7xseZ54JM5mCJGkMeuzVDbAEOxqSUGOqLdkCvMWD7X9OeEDWQsa7Mk6SAb2HsMPhMcQI2FEHUNtWK3ZBk7OMaYzyAGkEenQ4sZfKhIy0shBNfM+9eOwwWmPkhMzPJIjgbg6nI29AQTeLES5fLqohFSaaahYF+HI16YgI41yfwyAAq6CWPnuRgxl5KVpAAAdwSK+t+X2HiMBHLMFTREEUsAAo1NXjuTZ5Dc/8Azl8RzzrEhZH7gtQEKhjfMkfT0xpSzs0IiedxAlaVDsVJHK/rhIeGKVniQkuNJJAOkVz++GBgtxCacEM40r0PreL2Uk7USIoWwANVctz16+mLjIsukdirKTdlFJ/viSkwULGJdu7oWEV/bD1MWekQwuukGUSRj+fT3vbFuzREPIGiWAN4F0QKGcOQf92oqx6isVysbkoHVABuFW7HqSMWJYp00ohcjc1pOk+t8zhUitG5eZAj942gA0/sXgkJpOxJ0qDdgLZ8xWEz9p2YVgGO50r/AC41gQrdkaDyhd6GkV6ctsKTvBnJUAD5trPtgDJJrUKaYclA2+o2x9K8pUFjqXcihqAHrX64QGaRmau2YEbk6tj+d4DWKXVRQry1C79sE2h1OlbNWTq5e2IA7oZYl1EDvE/1xAaSqiUzsBWyAn6nAI0jCqVwRQuqPpisVYHvXz3K8vXD8swGotIFSqa11A4Fpo7Uqy6BdbKhIvy54D+JI4iXtFYb3qs4mAq28bx6qtRyH7+mIAKj54ipPyRycz68sBOj0xy62k1qnep17ze/IYCeVpvnjYr/AMo5f1wJJjsDWh6gMSPSuWFi5D8jGvAVhxGO2kAxoyBhuQ1/phi1mlJaUokZFjle+++PidGlnD/LzsA4GGVFUJR1FrN9AfLBSZlY8sczG+bjnfKWdSpMFLDrRIP3GOgzHDPh+YI/Ds7xCJTZaOZ4iV8r1LeOaijdmKwq62diqc6x6LwP4BhzGSSXPcYYO6hgkEQ7l8wbJ3xmmPODO8pLwTKxAuueExpnpWdwU7NSNZ7o9PDHQ8Y+H+M8Kys0mayRSKLczBLUCwOYPWxzxmLG3ZqryBLovsKJ8/S+XrgI0EsvNUYHpe1efPDAkqMQWOqtQC72N+m17YgyOaEdSA9VAUKOpqrwWVzbZaTtNAkLCuzOpQx6XW/OjtXLFqBJBm5JLUCNOne398W44RHp1nXp3Yatj7c6wntpwv8AGAB60WIB3235emF9tr1Emwo+Ymx4+eEL8jsoQpYBXl4bc/oMDlYJs3II4SpKi2twoA8SScUhnRIiIrM4J1FACfKyOmPpXRGYSKHrlpBNb3vdj8sSX5ci8c8cTMksrGykDazXXkdvXFRoTHKUYAtW4ssRty5c8RE5LaIdaB/n2ob71sN/3tjZ4YvD4sg2ZzZf8RZKlZCrAjb1vw8MSYqiQWJAb1aRfTrg3zM8UJMIUi7sDdR6YnivEPxGeH4dNTM+6FrZiep5D7DCkzCwsfxAkO/Kqve6J88OBTbOSu+tzqYDTuvTwwUc34h+1dmvpZ2Ffvli/lc1AokKlEcfKjMxJ8hWAOfM0pjrUPmtW2/rzxq/gheuGVgaRmA6UP74iQqxoFmI6FhQw+NWlm1rEjtRogdfO9sfMYyP4iEAir00L+m/rjOtKroELBGLGrIvST6nCSkxYUIweg616408oqZeZXli/Ex1vFGxRh52B+mOz4Pxj4ViyrZefJPAJGBf8XEJFvw1C8Oh53FlsxMdEDDVzoWbP0wyPh0kgIKyyOoBYxo1Add+WPVouB8Ezq9vlcpl5YmsDs5WZB7aqHpjZmAGVWBQI4iCCkSL02oAgj7YNXjw9MmQVLSZcA/ytuV8iBje+HeEQ8Vfss1xJMuC2gJHAWLg/Lv8qg8t8d6nAOGxr2L8P7RHYue2JZiT9K58uWNLJZDLcPQrkMrl8uCQSEiCi/OsC1kZX4V+H/wy5OXIwvmQDbxsxbbrqob4y8//AIc5dUeTh2ZkDEbJOitv17wry6HHZxxsu7ZksTvSCh+/XCM5mArKiu5YmgtHnhF+TzuT4J4ic8Y0GXVKtpZu6vXlQs9NgPDDJv8AD3PiZRHnuHyRlvmkBU1/0gHzx6LBlZXa5VGk/wApez9sXRlMuL7gom/tgM2vPuG/AGTEMn+ZZpXmB7hyi7KPE6gb9K9z0KD4HyCZz+IuenC1Tns0Vx1FA6vsMegjLxAd1AvnWPhCg3IsDEcrk8l8McJy7oFyMlgaQMwxk0t4+Hrf0wTfDGQLaoGymWJADJHk1ZfLmdsdagC/IhrB6l5MFHkcGnFKWpEKOoZWBBDCwRjkuP8Awbks7/xGSjTLyJbPGBpjkHn/ALT6D2x1KklbPMqDiHYqLHjjKePz5NkGrL5ZcqDyaV9WoeS7b4BsoUDKXeRyopoxyI3s1/XHqXFOC8N4sYxnspG5Ud1ltWXyBHTGbnPgjghhIEcw0guD2pO/vjWp5xnMvmM00bs0MUQGkJESNgNxuPqfP6IbhbCTtnzDDsxpBSIgDy/Y88a3EGMEE7QgI0dgEdQBdH6DFPJxDPQwvmneTcqFZtlA8BhCrHFl3QJHnGDEFmeTnsCb610Ff1wowqkgfLoFjA+SQk6b9fHnjSzMaIuVhiXswyAkoTZNnfFZ1W1DjtDvu+52xKqwnDz9tmEpwppkUhBXltg8rJJmJ+zjK98d3SpY7X4+JrwGJg/jF9W2k7UfTAOAJEK7ENYPp0wpf4jE2RqB3EkwKl+zkGlR69f3eKwkQl0BBUuCNUeul5HvC/XGZmeJ5ufMTGaQOxbdiNzh8EYEKGzcqFm35k7YQsOkIQM0cW/IptfsMWESOJlKiIGh3vLz/th6wQpwNpTErymYIHbmo1DlimeT2ARqIAPIc8Z2nF4IZGUWGPjRr63eFiO2NszNyYA/pivPIyiOIksDuSxJOGZZdcGrUV7xArp6YkLszMQzWVPKgKFY+DFUClG3Js10+mF1SsQTYJAOCLkGIHezveJGZZ5Mo6T5IyQy/wC+Jit+p649F+HviCHjReJ4THOgBIsFXHiDsdj445f4Y4ZleInPPnFd+wjBQByAetGsdpwPh+XyeR15VTGJzqdAbBPvv98CrSUlOTEDw3xDnWRqLGjezkflzwpe8DZPPDYY1Zt8TIo1jJb51LeBNYcuVi1gs5avHEKiqdsOXli0yQyxW2y+GPgdtuXhgCcfcxvgaGaPM1ibsVe3rWE0L2AGDB2xESrpFJt6m8EFfqR/2/3wAJxNnxxHH//Z"/>
          <p:cNvSpPr>
            <a:spLocks noChangeAspect="1" noChangeArrowheads="1"/>
          </p:cNvSpPr>
          <p:nvPr/>
        </p:nvSpPr>
        <p:spPr bwMode="auto">
          <a:xfrm>
            <a:off x="155575" y="-623888"/>
            <a:ext cx="19812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6" name="AutoShape 4" descr="data:image/jpg;base64,/9j/4AAQSkZJRgABAQAAAQABAAD/2wBDAAkGBwgHBgkIBwgKCgkLDRYPDQwMDRsUFRAWIB0iIiAdHx8kKDQsJCYxJx8fLT0tMTU3Ojo6Iys/RD84QzQ5Ojf/2wBDAQoKCg0MDRoPDxo3JR8lNzc3Nzc3Nzc3Nzc3Nzc3Nzc3Nzc3Nzc3Nzc3Nzc3Nzc3Nzc3Nzc3Nzc3Nzc3Nzc3Nzf/wAARCACcAO0DASIAAhEBAxEB/8QAGwAAAgMBAQEAAAAAAAAAAAAAAgMBBAUGBwD/xABCEAACAgAEAwYEBAQEBAUFAAABAgMRAAQSIQUxQRMiUWFxgQYykaEUscHwI0LR4QcVM1IkYnKSFjRDRPFjZIOywv/EABgBAQEBAQEAAAAAAAAAAAAAAAEAAgME/8QAHBEBAQEBAQADAQAAAAAAAAAAAAEREiECEzFB/9oADAMBAAIRAxEAPwD1ltlXxrElQwGrE2brTeCZgQBWBovs1Hy4MLj4Yk8sRCVHjgOzTcn3wW+IMZJ57HnhgpTRjXa8sfWRsBeGBBdEn6YlkIFACvG8LIdAK3t7YNB3eWIXurRwW/TBWohsAFpgV2PXBlCTzxIFCsQ/S3sbKLwvSz/N0xYrEMh6YorCoyFGknfB7jHzIuoE4ltztiUfHfCJUc3p5dRhxO9YmiFN9cM8V9U1iMndCgAc8F2LEUSNuWLNACxseuBsDDrHJaBkU2B5VidTUCV3PjiSb5NWBbT1snzOLNO54k2eZC+WPtYAqxhRJwJLeOHlnobsl8ziO0Ubgm8LOIo4eWO6Npm6YUzs3XE4isayC20FE88TpwdYkDEy1TVDxwJrFds/kdSp+OyoZhYBmWyPIXitmOM8Lyy3PxLKIfAzKT9jeOWPVrR1DEgjljE/8U8Buv8ANcvd8rb+mGx/EfA25cWynoZK/PFzVK2AuBbbGa/xLwNAL4rlbPICSyfpivJ8XcBVtP8AmCN/0Ruf/wCcGU62ifTEHcb45mX464El/wATMtX+2CvzIwt/jzgqBSBm3LNVdkF/NsOVnXVBAN8Sb6csca3+IeSWVlHD8yUGysWUWevl98Lk/wARssraUyIXa/4mYBP0VScXNPUdsBzA3rECiR0vqdseeTf4lZgFhHwxKA2Jc7ny3HjiU+POIyZbtTHw+KyKBLM1ddr54eKOo9DI3r74HY3Zx5vN8acWJVoc1kXVlu0hPjyNnY4S/wAccVhkYPmMmQDV9nW/vi4o6j021s4gdeox5afj3io/9xki3QJCe96X+/C8APj3jbsyr2FrzJhqh74eKOnqhZawBaxsb9MeUN8e8aBIE2XJ6BYATiF+OfiI94PHR/3QgDDwOnqpYjn+eI3PXbxx5ivxpxxgQczCCOemNQAfDrhqfGHGus8B2uuzBOHkPR7Jx9R6488PxpxUrfbQbf8A2/8AfAD434ve/YN/+Cv1xYnopHn9sRWPO3+POJLufwoPh2R/U4Bv8QOKFP8ARy6kdTEd8WB6NWINDrjneGcSz/F+ELnIs20AY/KixVQ5jUSK5dfvjFz3xBmIHeOXPSHSek4HTxQV7Xg1cu90m6o4gIdVEEH0x5W/xJm3Iad2kANKi5hhfqeuJzPGGzAsZNg1USMy+941By9SNJu50/8AVtiUkje9Loa8GGPJsrmeF5jMyrns3Nl0AGl44tbM3nZsAeGNPL5PJMmqHiOZls/NFBW3SwXsHEuWBBDO5MkcgRGFl5ZRGG89t/virrPaFEeIKLDOo6+vM4DOZjKzV2WVgiJatVu5HqSd/oMffjXELJANKi7rSCT6/XG1ac+aMkZBMhC7AFdAJ/XbxwEUisy9u/ZJe4jAZyL6WaxVGaoEMGdlrdmICj0HXCJJIXcskZW+W4v8sCawmhhdgmZdl1GqWiR5nn9MC+ZRt4Y5FUE33ib8sZQzBZR2cdDnudvPlh6GQqRoAcED1687xLV0SwIHY7tQKoh1C+tk9PvvivmcwNS6pQzbmg2nT9t8KKzSt2bUTQ00PvhuXgV0JkmKKNqQLZ8OfniSTJHIquVCBFobG287a8OfN5Rf4ceWEakjVI8xYn22oYSuUy5Wikrv/v7TSK/7f1xXeHLr3ezdd9QKvd4dB8mYUzpGFUiqRVQk+9H8zh+UyWe4nYyOUnlCitMKbbenP64CFooSsaRnUVosRZI8L6e2LB43no4Oxy0uYhjqtEelK+lYl6sZjg/EMple14q6cORhaQ0WlfzCDl6kjGVNNFGz3CDahV7RizX4341g2aWZtQSRnP8AOwHtzvCJY5O1orpve2cb4NKxluLZ2MLHl5YcnHVNJ2Q1+tgasRFlM3nJvw+Rkk4kx7x7INSk+I9euF5XLQz5pFzs65fL6u+4Bc15C9/rjQzGQggjMfCuL5CcglhI7PE3ppYVfucGpel4Nmslkss0zrBK3+omYnRKboAotvrttjJbLzSkOZI2ok7yMgUD1AwvK8Ozc2diXOZuMpeqSVcyrUvXfx3xHFcoYsz2OXc5iBdIDiRTf02xaR5WKKfVrmy6Ek1rs2TsKPP3r+mNAZGOGFWkmUh2CpSlyT5ePtv6dcWbL5tZlfLQKEUbUefXe8WZM3xAusheQzKNMbO+krZ3oCgLxeL1a0CTMsqiSlPynywXDp4ZpYhmzFFBJYV7DEGm8f8AmPPGbJHm8x2ZolAunZxy68j164YuQndoyXihhj3BZtWj0H98Xi9HmXGVB19o06tuWN+1dP3tgcpFnOKykx9sUZqJj7xG/QWMJnihllAbMk9pVFUJ1Hqdz98XcvFl+HMHjeS62MhCsD5Afnh3BdrtsiM98I8FcBNSynUsWZmpgTzZVG/r02xyeZ4jmc/K00sgmZmutAIAPniHmsmUyKt3TTprP/aQb+mE5uaII08kplTlqIsnfoOn2xi+1qTICSUCgQCR4RgV73hXbhVOhNe196yfsMBl5hmATDAVA5Pz9+e2LJhkZ9XaRmxvuL++LCrN3GBAiQEAjURf0G+AVhuOzQ789AF/UYtTZR2jBjnivzNE4SuXmA/83AvkFP8AXCKvZjL5SLV2bZZxVAvKTqJ56bAF+fIXzxUdYFVlEQUrtRJN/uvvi9L8OTLCs3C+IZXPgjvLDPT10JDhfpinJkuI5dNQy4UKe8xZSb8KBvri6GKryoQCYloeCgfpf1wt5IzX8MlugG9/bEq84NmFmHIgg4dJBLq1zo0Nra3a6vTxGLRgGSdDrlyjitu+K/PDMve4pFN0FBBG48rwkFITZpz4kKcFHmtEmpQmociBR+tYrTytS5J4RHJLJGobZaNEDzvYYJUjYqrTyFVG2lxS+V4pLOGLOIwCQLo7V0/e+J/F6WFsV8tIODTi/wBjlz35G1Acg8uonwrbEKIUQoV1E8gGA++Kb5su1doqjwqicLY9pQaVKrwJNYdGL0kBKAacsgbo0uo14eP1whdURLIkb1y2YsMJiWENoklmHgEUUPc9cC+WhMjlZdUZ+XtAAfXb8hi1HyZ0rKRJrjI5i9/vivNMshPZKkY/mZ2sn74XFl2VrVYX6XY+tVzw4ZenuoBHW3eojFacCskCC6Lt1rVWJDxsdQjO4257YdHBO96ZIVUC/n1E+XL9+OI/CZhjQKAEWbNYNiwpCVomNQPEtR++LC5jQ69+Tuj+Y2CfCsFluGOZVD5mCNCbZmYt9lF4vwcKysf+pxtVAPKLKSMT9axdQyUt+LysCo/DICKOjLpf102P0w8fEvEomIXPuVI2CRoK9O7gocjwhXDy53OSgmgIsoAKvlbPz9sWWi+GVc9nkOKutdZ4138euDYsqknxLxbtDXEswhKkaVOgem2Kmb4nnM0dU2bklZK0mVywoeuNDOw8GJHY8OzZLbhjnQ4H0QYrwycNiDBOFzWBWtsy5N+1DFsWVVhzeeSQvBOdbDvPelmvY+H0wETSR5h3WaVZNfeEbsDfjeDmAaVj2TkdFN7e93hkeYaLLsqKyKB3tMd78uZs4tixDyRNITPNOxLEks7Eknc+uJAyp+USN4aj198J7RWYCSNpd7AZr++LmUmySTLIeDRSadu/NKbPjWrFvgxXfMEMFVVbw7xP6VhckgsdoIyQd7S6/e+Ojk+IcnLG1/DGUW+Zi1qfYjfFVeJ8PVTp+Fsow5ajLKx38ycHTWMmGVlWlKgcz3KxcWN2F9oDfW1OLUefyeViYH4cyLgm7klkcjy+bywE/GOHF9/h3h6HwIkJ/wD2xSjFWHI5MyvGpVCR3Symz6Ai8EnDgqbyFV1AHSBua57e3PHLz5qQuukTKhHdeRtWo+JbBZbPTvJFCQaBAUljoHmR1w80a6deHlEBOZ0Ek1HtdA72LwceXlGrRKmiqDaRv6G8Y7LLOWJmJaNQmt22ocqF7DDYsxIpVRpIPPsohpI8Btv1vxxn0tIZTMoSUk1AGlJoD1HUYNIs5qISNJeXJTXtijNmuJRS5dZhHCscXdBIZSpJ6jrY9cGJ87JJqgzIRLHdVAXO9VsSRy57YKYvvlxpHbRxDRZbbmPHf91iuIInZScvllJBYAoLr++LHZ5hYg0jZWQg0XIHc8DyFnpj6TM5nLZzvvFIOQSBbI25mhR5nkcZaV54IJYFkUZRVJ5mBm1em2IyuQyrAmTKwktZC6KP0oYsx8WnkhLsEi20/KrCq6m/3WDy3EI1GuSfumwVQHu8q3/YxbRkAnDcl3x+HiUk1XZUcIOR4daxDL5U/wC26s+wxUzGbillfXFIzRto7YAKo9K5/fBniTQQgNKWF2G1lTfrzI8sdJ8LYLZFxeHwiFmbL5SNlFlgbA8OmGJlYphcYQgHvEJY5ny++KP+dZp9DR5aJV0XoLavUn3xlzZjNIWI0lSdQMR2JI52Dg51dOnaGBR8kJN2GNHENBESV0jXp1UF5fUY5bKcdzsZaIzCQMtLI/f7LzBPX8sXsz8QZ1o11ZwmEUrjWEaQULAoHGfrq6bCw98RgFzy2isc/TBSwpVrIisP/pY5uHPzqrGTMuYWOtU7T5m5WKO1XiTxmZJFDTsa3MTd4DzF4frXboOxsBmkNcrKkA+uFdi+sLpRiGo0hIHtjJ/zZpZ1zWttaMGZtWkkWfDb64dFx13LtnUkphqQCzfgSeooYvrPTSfLyByQgDMN1IHL6YVMssQAdF0NVsWCmjijJxqeHMsmWZXy7URbaSvLeunP7Ytz8WSF3jklkVlA1FZLJ9622xcrpKJOgdFQPp/lBrY8jviGMy6mkJtQAQtGj54FeIKcuWbMaZ3Jq1JFeB33PniZ8/pkUCQNIQobuFtvM9MHNOlyOyNcoYUvh06X/fEpbDtNXdOw0j88OTjUYKq5ifcaUCgFhfL++FHNkQrK6KEkJXQ8QbVd8iD4eRxSUbCpklU6xJI97qQaHXzvbCWSfT35+Vd4nr5Dw++HNmo2U9k0KHUNOtQem4O988HLnsvl3illlMrNSqkSUa8ufpixaqdhMrWZVPX5iAfc4FDnYSy1HLvz3NeW2L0fZMoYa2KWBbUSL8jud8U3GZLao8w2XHLszTfnWGaPFJMjH2JOYikAA01Eyive+v8AXCO1MSl400dAJDz9Bf54tLGg7xio+Abl7YDNL3GZlZwW28B9PyxrRhUGZeZnaHKR6o9zpUkgn77/ALGLYLrl0ebMxq7JaxRoSK6Atyu65XivmJtUEcMkoSNaPZjavM+JGKubnGaaJTqREWkAPTz88OQauS511WQ5fszMT3pNNk+XgPtgcm3EFBzEEWZeLSQLBYXvyH1xXCKkBEKhyx72o7nfz9/15YHM5mZZmqV1VVtdLmgN9hR8PTFi1dk4hPl2VBGVlB3IJFG+Q+v1wuZp3kdc0ezDFtQVe948vD1OMx3eSMsGOsncFrv18MFDNJ2Yid5DHXPVQwz4i1qtxVYMscvloyqHc2+q6FWdufvjPjzVQMyIKJDczfh9OuF5dez7zlXY2ACOQPj54X2el607bgEdMakGrRnKMKF7avnJs+2LH45BCGWIBqsXZrz8MUXIZqRTZ2O3hzxcyaNLEyNEkYU/65DUvlttfrfjiRX46ezrk1My+N1vuftiTBNK8awATyS8lhWzfmNvteH/AIAEsizmYfy0NJ8wBjSXXEiQZQCBAP4jxga3NbsTzrY+VYzsjWMSXKTZa0mEcUqXaMCXF+NcsQO0KCNEUgb3WkednrjaXJag2uRpCbbvgULHM+eLK8PTlJNHXPRzv6/lgvzh5tcy8QEqpAzNqbbu0GsjlvthsWWzU+a0GGXVdaXFefPl9fvjpo8tlxDKsMICt3A8YF+x3oXj4ZSLtF1BlAJFBq6c723wdxcs3LNlRmc2uYjKBKkMUn/qWR3RWw53e+3nirmppZJpcyBUhvSFU0NthXhjoIsu5WMdmtX3b2sb8heHSRvJE+2gjowDfe7+uDs8uZQSiLtp8uZHYWAnOwathz232/ZmOUWzzrMiRi1jorqY8ieVDx9BjoDkZgw7OjqFaWTTsfTCWyWYJ0nQWrcm9/K/64u1ywlzAjzepoyTovSU1fn0w0vl/wCLmGzTqJAbqiR4gC/Pn5Y0jlJ+Qy9gKOR2Hv1wH4aUoQYWVW3pEA1m/Hph6XNZaSFyTl3TsipVdbVz2u+pw2aZUKR5lXVo2GkJ3Sqc9r88W5YJkmSYZZFaMiQa6Asbch9cFLnmk0vmXMjBSKYLp3/5SOWGVnFFDHNJ2UkchQE0hNmyDvexJvlyHLDoJDGJJIVWNmjIZrplvnV+Q8euBVl7RAuWPeJ1hFF896FbeGCy9JNqlghCsbPbsSSK2qv/AIwUq+nU3ZiKV5F3sAkIeldPfH0pWOZzOsk0jG2YOa9qOL8uY/4WvwmhWJOmCYF78dJ5YRCO2y6q80kcisSUeI2Aaq6HPY4lgpUY7h4jtyP64ruhMLtJsdYKaLq/KsWwhzLsI4g55gIdR350AN/PC3cIOzEaxMOnZ0L5VuD+/DGGgHMl2oUTsOVEUPPlj6UB5hZRjrssCCPY0NsGDG/NEDjxW9z54+VdVgjUaIJs39ca0YFvw4LB8uFH8o20rz33wCxQaXEcCys63ut1y6YswwxRzAihpXcqQTXv/X1whVEk3cUaDsLayfCwLH2xe/1YnIl5mTJRPHlzId9b6VXmbJq+nrim4yscsqPpsMVbSbVt62I6cjti5JlTMslP2dq2sIurYeI6eu2Ag4flLCATZjlpWM3rPsKFc9zh6Fmq+UysU2bVsvJLA0CkiSJWe9tqsitr3Jx9Dlo52MmazkUNsQe4WZt+e2w+uOjy2XhigJjihkM9gqWD6QCRfWt/Dw8MWYGZVpkjaMXdR2AD4g7c98Xa5YPb/iXEKOUykHdhVRpVj4ld7N+uEtBKCw1K6AmjKwA8+Zxo5gRS1LI4c3sO6SQPYE+uATs0OmIRKp3Ummvy52MZ6axXiQAaiYbPU7V6bYOOKVSdLhnvwoVX3wzMPJISEBN9LAHr54PLmPURNKNVd1bojx3xasEISyAs2txtyv8ATDlTU5RiUVBvpoDnfvgJSkciqsh0sL2Yk+94ESLFCDrV5NNbsTX72xYlyL8MZ2TVUfK2ej6dOvr+uDkzkUWsREhV3A1WR7jGTmZlLEBwjHYlRa+uEvrjUCAMx5l2N0fviw62EYtZiNWbAoVq63+zgJswna90uJAaKtzHvjLGc7QUrKHSugAbx5A1gBMH78gko2SdJoYsWtgTurBVkXnRLOVA/Qe+Pn4hmYjTG2rkGAA+vPGV2hkQBYZXiApWShR58jgo3XLxVmZC1jVTAEj0wYtX5M47gKyA6+upiAPbyxXmm71DmBvpFEYrSZgTKDFFmCGXcqBsfXwwl1YEkfw1X5iRf0I64ZBp7SZqRiqSspPyixsPHnge3lLsjaZFayS5Br25YrSvHG1pOzCqBAvH3eKUEmIK/M0dUfXDg0z8RG1sxK2f5FP36HERxpJUhzQKvV6De/n4VhEsGkIumRWItu7vhsULBmKRDszZsjfbD+ADxxxxK4MjNR169r9q5Vfjj6NM01unD+11dY9tvPceeHt347lPd/lAOmq5A4V/l4zKio2bSOZHj6+mDThsMkq62DSRhk0jTMFJXbaht54OOPTbxU2nfUW1AevTAJC3ZoqzFWX+fxx8zPEFaEKHPIkgGulYCbNKDFpbKBmO4kiuNl+nX2wvW2kFY30A1/F7xseZ54JM5mCJGkMeuzVDbAEOxqSUGOqLdkCvMWD7X9OeEDWQsa7Mk6SAb2HsMPhMcQI2FEHUNtWK3ZBk7OMaYzyAGkEenQ4sZfKhIy0shBNfM+9eOwwWmPkhMzPJIjgbg6nI29AQTeLES5fLqohFSaaahYF+HI16YgI41yfwyAAq6CWPnuRgxl5KVpAAAdwSK+t+X2HiMBHLMFTREEUsAAo1NXjuTZ5Dc/8Azl8RzzrEhZH7gtQEKhjfMkfT0xpSzs0IiedxAlaVDsVJHK/rhIeGKVniQkuNJJAOkVz++GBgtxCacEM40r0PreL2Uk7USIoWwANVctz16+mLjIsukdirKTdlFJ/viSkwULGJdu7oWEV/bD1MWekQwuukGUSRj+fT3vbFuzREPIGiWAN4F0QKGcOQf92oqx6isVysbkoHVABuFW7HqSMWJYp00ohcjc1pOk+t8zhUitG5eZAj942gA0/sXgkJpOxJ0qDdgLZ8xWEz9p2YVgGO50r/AC41gQrdkaDyhd6GkV6ctsKTvBnJUAD5trPtgDJJrUKaYclA2+o2x9K8pUFjqXcihqAHrX64QGaRmau2YEbk6tj+d4DWKXVRQry1C79sE2h1OlbNWTq5e2IA7oZYl1EDvE/1xAaSqiUzsBWyAn6nAI0jCqVwRQuqPpisVYHvXz3K8vXD8swGotIFSqa11A4Fpo7Uqy6BdbKhIvy54D+JI4iXtFYb3qs4mAq28bx6qtRyH7+mIAKj54ipPyRycz68sBOj0xy62k1qnep17ze/IYCeVpvnjYr/AMo5f1wJJjsDWh6gMSPSuWFi5D8jGvAVhxGO2kAxoyBhuQ1/phi1mlJaUokZFjle+++PidGlnD/LzsA4GGVFUJR1FrN9AfLBSZlY8sczG+bjnfKWdSpMFLDrRIP3GOgzHDPh+YI/Ds7xCJTZaOZ4iV8r1LeOaijdmKwq62diqc6x6LwP4BhzGSSXPcYYO6hgkEQ7l8wbJ3xmmPODO8pLwTKxAuueExpnpWdwU7NSNZ7o9PDHQ8Y+H+M8Kys0mayRSKLczBLUCwOYPWxzxmLG3ZqryBLovsKJ8/S+XrgI0EsvNUYHpe1efPDAkqMQWOqtQC72N+m17YgyOaEdSA9VAUKOpqrwWVzbZaTtNAkLCuzOpQx6XW/OjtXLFqBJBm5JLUCNOne398W44RHp1nXp3Yatj7c6wntpwv8AGAB60WIB3235emF9tr1Emwo+Ymx4+eEL8jsoQpYBXl4bc/oMDlYJs3II4SpKi2twoA8SScUhnRIiIrM4J1FACfKyOmPpXRGYSKHrlpBNb3vdj8sSX5ci8c8cTMksrGykDazXXkdvXFRoTHKUYAtW4ssRty5c8RE5LaIdaB/n2ob71sN/3tjZ4YvD4sg2ZzZf8RZKlZCrAjb1vw8MSYqiQWJAb1aRfTrg3zM8UJMIUi7sDdR6YnivEPxGeH4dNTM+6FrZiep5D7DCkzCwsfxAkO/Kqve6J88OBTbOSu+tzqYDTuvTwwUc34h+1dmvpZ2Ffvli/lc1AokKlEcfKjMxJ8hWAOfM0pjrUPmtW2/rzxq/gheuGVgaRmA6UP74iQqxoFmI6FhQw+NWlm1rEjtRogdfO9sfMYyP4iEAir00L+m/rjOtKroELBGLGrIvST6nCSkxYUIweg616408oqZeZXli/Ex1vFGxRh52B+mOz4Pxj4ViyrZefJPAJGBf8XEJFvw1C8Oh53FlsxMdEDDVzoWbP0wyPh0kgIKyyOoBYxo1Add+WPVouB8Ezq9vlcpl5YmsDs5WZB7aqHpjZmAGVWBQI4iCCkSL02oAgj7YNXjw9MmQVLSZcA/ytuV8iBje+HeEQ8Vfss1xJMuC2gJHAWLg/Lv8qg8t8d6nAOGxr2L8P7RHYue2JZiT9K58uWNLJZDLcPQrkMrl8uCQSEiCi/OsC1kZX4V+H/wy5OXIwvmQDbxsxbbrqob4y8//AIc5dUeTh2ZkDEbJOitv17wry6HHZxxsu7ZksTvSCh+/XCM5mArKiu5YmgtHnhF+TzuT4J4ic8Y0GXVKtpZu6vXlQs9NgPDDJv8AD3PiZRHnuHyRlvmkBU1/0gHzx6LBlZXa5VGk/wApez9sXRlMuL7gom/tgM2vPuG/AGTEMn+ZZpXmB7hyi7KPE6gb9K9z0KD4HyCZz+IuenC1Tns0Vx1FA6vsMegjLxAd1AvnWPhCg3IsDEcrk8l8McJy7oFyMlgaQMwxk0t4+Hrf0wTfDGQLaoGymWJADJHk1ZfLmdsdagC/IhrB6l5MFHkcGnFKWpEKOoZWBBDCwRjkuP8Awbks7/xGSjTLyJbPGBpjkHn/ALT6D2x1KklbPMqDiHYqLHjjKePz5NkGrL5ZcqDyaV9WoeS7b4BsoUDKXeRyopoxyI3s1/XHqXFOC8N4sYxnspG5Ud1ltWXyBHTGbnPgjghhIEcw0guD2pO/vjWp5xnMvmM00bs0MUQGkJESNgNxuPqfP6IbhbCTtnzDDsxpBSIgDy/Y88a3EGMEE7QgI0dgEdQBdH6DFPJxDPQwvmneTcqFZtlA8BhCrHFl3QJHnGDEFmeTnsCb610Ff1wowqkgfLoFjA+SQk6b9fHnjSzMaIuVhiXswyAkoTZNnfFZ1W1DjtDvu+52xKqwnDz9tmEpwppkUhBXltg8rJJmJ+zjK98d3SpY7X4+JrwGJg/jF9W2k7UfTAOAJEK7ENYPp0wpf4jE2RqB3EkwKl+zkGlR69f3eKwkQl0BBUuCNUeul5HvC/XGZmeJ5ufMTGaQOxbdiNzh8EYEKGzcqFm35k7YQsOkIQM0cW/IptfsMWESOJlKiIGh3vLz/th6wQpwNpTErymYIHbmo1DlimeT2ARqIAPIc8Z2nF4IZGUWGPjRr63eFiO2NszNyYA/pivPIyiOIksDuSxJOGZZdcGrUV7xArp6YkLszMQzWVPKgKFY+DFUClG3Js10+mF1SsQTYJAOCLkGIHezveJGZZ5Mo6T5IyQy/wC+Jit+p649F+HviCHjReJ4THOgBIsFXHiDsdj445f4Y4ZleInPPnFd+wjBQByAetGsdpwPh+XyeR15VTGJzqdAbBPvv98CrSUlOTEDw3xDnWRqLGjezkflzwpe8DZPPDYY1Zt8TIo1jJb51LeBNYcuVi1gs5avHEKiqdsOXli0yQyxW2y+GPgdtuXhgCcfcxvgaGaPM1ibsVe3rWE0L2AGDB2xESrpFJt6m8EFfqR/2/3wAJxNnxxHH//Z"/>
          <p:cNvSpPr>
            <a:spLocks noChangeAspect="1" noChangeArrowheads="1"/>
          </p:cNvSpPr>
          <p:nvPr/>
        </p:nvSpPr>
        <p:spPr bwMode="auto">
          <a:xfrm>
            <a:off x="155575" y="-623888"/>
            <a:ext cx="19812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8" name="Picture 6" descr="http://gsc.nrcan.gc.ca/landscapes/photos/melville/batch_2/img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368014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57356" y="57148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La congélation</a:t>
            </a:r>
            <a:endParaRPr lang="fr-FR" sz="4800" b="1" dirty="0" smtClean="0"/>
          </a:p>
        </p:txBody>
      </p:sp>
      <p:pic>
        <p:nvPicPr>
          <p:cNvPr id="17410" name="Picture 2" descr="http://tbn0.google.com/images?q=tbn:VqaQpbbBmhPp0M:http://204.110.160.227/plateforme/images/brand/Product_1390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500462" cy="3562420"/>
          </a:xfrm>
          <a:prstGeom prst="rect">
            <a:avLst/>
          </a:prstGeom>
          <a:noFill/>
        </p:spPr>
      </p:pic>
      <p:pic>
        <p:nvPicPr>
          <p:cNvPr id="7170" name="Picture 2" descr="http://www.blogapart.info/photo/672240-821358.jpg?v=11834157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409575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85786" y="242886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7200" b="1" dirty="0" smtClean="0"/>
              <a:t>L’eau en cuisine ??</a:t>
            </a:r>
            <a:endParaRPr lang="fr-FR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4414" y="178592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Le cycle de l’eau</a:t>
            </a:r>
            <a:endParaRPr lang="fr-FR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9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4414" y="1785926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Consommation journalière</a:t>
            </a:r>
          </a:p>
          <a:p>
            <a:pPr algn="ctr"/>
            <a:r>
              <a:rPr lang="fr-CH" sz="4800" b="1" dirty="0" smtClean="0"/>
              <a:t>par habitant</a:t>
            </a:r>
            <a:endParaRPr lang="fr-FR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l="4820" t="24102" r="7535" b="37425"/>
          <a:stretch>
            <a:fillRect/>
          </a:stretch>
        </p:blipFill>
        <p:spPr>
          <a:xfrm rot="10800000">
            <a:off x="0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4414" y="1785926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De l’eau…</a:t>
            </a:r>
          </a:p>
          <a:p>
            <a:pPr algn="ctr"/>
            <a:endParaRPr lang="fr-CH" sz="4800" b="1" dirty="0" smtClean="0"/>
          </a:p>
          <a:p>
            <a:pPr algn="ctr"/>
            <a:r>
              <a:rPr lang="fr-CH" sz="4800" b="1" dirty="0" smtClean="0"/>
              <a:t>Pourquoi?</a:t>
            </a:r>
            <a:endParaRPr lang="fr-FR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l="8322" t="5689" r="7534" b="444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28728" y="1785926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8000" dirty="0" smtClean="0"/>
              <a:t>H</a:t>
            </a:r>
            <a:r>
              <a:rPr lang="fr-CH" sz="4400" dirty="0" smtClean="0"/>
              <a:t>2</a:t>
            </a:r>
            <a:r>
              <a:rPr lang="fr-CH" sz="8000" dirty="0" smtClean="0"/>
              <a:t>O</a:t>
            </a:r>
            <a:endParaRPr lang="fr-CH" sz="4800" dirty="0" smtClean="0"/>
          </a:p>
        </p:txBody>
      </p:sp>
      <p:pic>
        <p:nvPicPr>
          <p:cNvPr id="1026" name="Picture 2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57158" y="3429000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8000" b="1" dirty="0" smtClean="0"/>
              <a:t>H</a:t>
            </a:r>
            <a:r>
              <a:rPr lang="fr-CH" sz="4400" b="1" dirty="0" smtClean="0"/>
              <a:t>ydrogène</a:t>
            </a:r>
          </a:p>
          <a:p>
            <a:pPr algn="ctr"/>
            <a:r>
              <a:rPr lang="fr-CH" sz="4400" b="1" dirty="0" smtClean="0"/>
              <a:t>2x</a:t>
            </a:r>
            <a:endParaRPr lang="fr-CH" sz="48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714876" y="357187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8000" b="1" dirty="0" smtClean="0"/>
              <a:t>O</a:t>
            </a:r>
            <a:r>
              <a:rPr lang="fr-CH" sz="4400" b="1" dirty="0" smtClean="0"/>
              <a:t>xygène</a:t>
            </a:r>
            <a:endParaRPr lang="fr-CH" sz="4800" b="1" dirty="0" smtClean="0"/>
          </a:p>
        </p:txBody>
      </p:sp>
      <p:sp>
        <p:nvSpPr>
          <p:cNvPr id="6" name="Flèche courbée vers le bas 5"/>
          <p:cNvSpPr/>
          <p:nvPr/>
        </p:nvSpPr>
        <p:spPr>
          <a:xfrm>
            <a:off x="5929322" y="3071810"/>
            <a:ext cx="857256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courbée vers le bas 7"/>
          <p:cNvSpPr/>
          <p:nvPr/>
        </p:nvSpPr>
        <p:spPr>
          <a:xfrm flipH="1">
            <a:off x="1928794" y="2928934"/>
            <a:ext cx="1000132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71670" y="3214686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/>
              <a:t>+</a:t>
            </a:r>
            <a:endParaRPr lang="fr-CH" sz="4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43636" y="328612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/>
              <a:t>-</a:t>
            </a:r>
            <a:endParaRPr lang="fr-CH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4414" y="1785926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/>
              <a:t>Les  états de l’eau</a:t>
            </a:r>
          </a:p>
          <a:p>
            <a:pPr algn="ctr"/>
            <a:r>
              <a:rPr lang="fr-CH" sz="4800" b="1" dirty="0" smtClean="0"/>
              <a:t>et</a:t>
            </a:r>
          </a:p>
          <a:p>
            <a:pPr algn="ctr"/>
            <a:r>
              <a:rPr lang="fr-CH" sz="4800" b="1" dirty="0" smtClean="0"/>
              <a:t>ses transformations</a:t>
            </a:r>
            <a:endParaRPr lang="fr-FR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39</Words>
  <Application>Microsoft Office PowerPoint</Application>
  <PresentationFormat>Affichage à l'écran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L'eau</dc:title>
  <dc:creator>Bernard Jeanneret</dc:creator>
  <cp:lastModifiedBy>Occas</cp:lastModifiedBy>
  <cp:revision>23</cp:revision>
  <dcterms:created xsi:type="dcterms:W3CDTF">2007-09-02T08:23:12Z</dcterms:created>
  <dcterms:modified xsi:type="dcterms:W3CDTF">2010-11-22T21:06:56Z</dcterms:modified>
</cp:coreProperties>
</file>